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41"/>
  </p:notesMasterIdLst>
  <p:sldIdLst>
    <p:sldId id="853" r:id="rId4"/>
    <p:sldId id="633" r:id="rId5"/>
    <p:sldId id="796" r:id="rId6"/>
    <p:sldId id="573" r:id="rId7"/>
    <p:sldId id="846" r:id="rId8"/>
    <p:sldId id="800" r:id="rId9"/>
    <p:sldId id="854" r:id="rId10"/>
    <p:sldId id="258" r:id="rId11"/>
    <p:sldId id="318" r:id="rId12"/>
    <p:sldId id="488" r:id="rId13"/>
    <p:sldId id="259" r:id="rId14"/>
    <p:sldId id="261" r:id="rId15"/>
    <p:sldId id="856" r:id="rId16"/>
    <p:sldId id="287" r:id="rId17"/>
    <p:sldId id="288" r:id="rId18"/>
    <p:sldId id="312" r:id="rId19"/>
    <p:sldId id="278" r:id="rId20"/>
    <p:sldId id="614" r:id="rId21"/>
    <p:sldId id="291" r:id="rId22"/>
    <p:sldId id="281" r:id="rId23"/>
    <p:sldId id="304" r:id="rId24"/>
    <p:sldId id="294" r:id="rId25"/>
    <p:sldId id="295" r:id="rId26"/>
    <p:sldId id="587" r:id="rId27"/>
    <p:sldId id="284" r:id="rId28"/>
    <p:sldId id="441" r:id="rId29"/>
    <p:sldId id="855" r:id="rId30"/>
    <p:sldId id="746" r:id="rId31"/>
    <p:sldId id="822" r:id="rId32"/>
    <p:sldId id="626" r:id="rId33"/>
    <p:sldId id="810" r:id="rId34"/>
    <p:sldId id="857" r:id="rId35"/>
    <p:sldId id="468" r:id="rId36"/>
    <p:sldId id="469" r:id="rId37"/>
    <p:sldId id="269" r:id="rId38"/>
    <p:sldId id="271" r:id="rId39"/>
    <p:sldId id="27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82" autoAdjust="0"/>
    <p:restoredTop sz="94660"/>
  </p:normalViewPr>
  <p:slideViewPr>
    <p:cSldViewPr snapToGrid="0">
      <p:cViewPr>
        <p:scale>
          <a:sx n="155" d="100"/>
          <a:sy n="155" d="100"/>
        </p:scale>
        <p:origin x="-870" y="168"/>
      </p:cViewPr>
      <p:guideLst/>
    </p:cSldViewPr>
  </p:slideViewPr>
  <p:notesTextViewPr>
    <p:cViewPr>
      <p:scale>
        <a:sx n="3" d="2"/>
        <a:sy n="3" d="2"/>
      </p:scale>
      <p:origin x="0" y="0"/>
    </p:cViewPr>
  </p:notesTextViewPr>
  <p:sorterViewPr>
    <p:cViewPr>
      <p:scale>
        <a:sx n="90" d="100"/>
        <a:sy n="90" d="100"/>
      </p:scale>
      <p:origin x="0" y="0"/>
    </p:cViewPr>
  </p:sorterViewPr>
  <p:notesViewPr>
    <p:cSldViewPr snapToGrid="0">
      <p:cViewPr varScale="1">
        <p:scale>
          <a:sx n="85" d="100"/>
          <a:sy n="85" d="100"/>
        </p:scale>
        <p:origin x="380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D73FDD-610A-4047-96BB-59AACEBD7D4C}" type="datetimeFigureOut">
              <a:rPr lang="en-US" smtClean="0"/>
              <a:t>8/10/2020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B36251-F992-4331-8073-421B4752AF22}" type="slidenum">
              <a:rPr lang="en-US" smtClean="0"/>
              <a:t>‹#›</a:t>
            </a:fld>
            <a:endParaRPr lang="en-US"/>
          </a:p>
        </p:txBody>
      </p:sp>
    </p:spTree>
    <p:extLst>
      <p:ext uri="{BB962C8B-B14F-4D97-AF65-F5344CB8AC3E}">
        <p14:creationId xmlns:p14="http://schemas.microsoft.com/office/powerpoint/2010/main" val="2583047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E1A49CB-C064-4FAE-AA6D-24323680A65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9800">
              <a:defRPr>
                <a:solidFill>
                  <a:schemeClr val="tx1"/>
                </a:solidFill>
                <a:latin typeface="Arial" panose="020B0604020202020204" pitchFamily="34" charset="0"/>
                <a:cs typeface="Arial" panose="020B0604020202020204" pitchFamily="34" charset="0"/>
              </a:defRPr>
            </a:lvl1pPr>
            <a:lvl2pPr marL="742950" indent="-285750" defTabSz="939800">
              <a:defRPr>
                <a:solidFill>
                  <a:schemeClr val="tx1"/>
                </a:solidFill>
                <a:latin typeface="Arial" panose="020B0604020202020204" pitchFamily="34" charset="0"/>
                <a:cs typeface="Arial" panose="020B0604020202020204" pitchFamily="34" charset="0"/>
              </a:defRPr>
            </a:lvl2pPr>
            <a:lvl3pPr marL="1143000" indent="-228600" defTabSz="939800">
              <a:defRPr>
                <a:solidFill>
                  <a:schemeClr val="tx1"/>
                </a:solidFill>
                <a:latin typeface="Arial" panose="020B0604020202020204" pitchFamily="34" charset="0"/>
                <a:cs typeface="Arial" panose="020B0604020202020204" pitchFamily="34" charset="0"/>
              </a:defRPr>
            </a:lvl3pPr>
            <a:lvl4pPr marL="1600200" indent="-228600" defTabSz="939800">
              <a:defRPr>
                <a:solidFill>
                  <a:schemeClr val="tx1"/>
                </a:solidFill>
                <a:latin typeface="Arial" panose="020B0604020202020204" pitchFamily="34" charset="0"/>
                <a:cs typeface="Arial" panose="020B0604020202020204" pitchFamily="34" charset="0"/>
              </a:defRPr>
            </a:lvl4pPr>
            <a:lvl5pPr marL="2057400" indent="-228600" defTabSz="939800">
              <a:defRPr>
                <a:solidFill>
                  <a:schemeClr val="tx1"/>
                </a:solidFill>
                <a:latin typeface="Arial" panose="020B0604020202020204" pitchFamily="34" charset="0"/>
                <a:cs typeface="Arial" panose="020B0604020202020204" pitchFamily="34" charset="0"/>
              </a:defRPr>
            </a:lvl5pPr>
            <a:lvl6pPr marL="25146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AFFB7C-A61F-4395-95C6-BF013909F225}" type="slidenum">
              <a:rPr lang="en-US" altLang="en-US"/>
              <a:pPr/>
              <a:t>1</a:t>
            </a:fld>
            <a:endParaRPr lang="en-US" altLang="en-US"/>
          </a:p>
        </p:txBody>
      </p:sp>
      <p:sp>
        <p:nvSpPr>
          <p:cNvPr id="6147" name="Rectangle 2">
            <a:extLst>
              <a:ext uri="{FF2B5EF4-FFF2-40B4-BE49-F238E27FC236}">
                <a16:creationId xmlns:a16="http://schemas.microsoft.com/office/drawing/2014/main" id="{D46FCC3C-B106-4816-BDAF-4DD5F15A9D26}"/>
              </a:ext>
            </a:extLst>
          </p:cNvPr>
          <p:cNvSpPr>
            <a:spLocks noGrp="1" noRot="1" noChangeAspect="1" noChangeArrowheads="1" noTextEdit="1"/>
          </p:cNvSpPr>
          <p:nvPr>
            <p:ph type="sldImg"/>
          </p:nvPr>
        </p:nvSpPr>
        <p:spPr>
          <a:xfrm>
            <a:off x="419100" y="703263"/>
            <a:ext cx="6238875" cy="3509962"/>
          </a:xfrm>
          <a:ln/>
        </p:spPr>
      </p:sp>
      <p:sp>
        <p:nvSpPr>
          <p:cNvPr id="6148" name="Rectangle 3">
            <a:extLst>
              <a:ext uri="{FF2B5EF4-FFF2-40B4-BE49-F238E27FC236}">
                <a16:creationId xmlns:a16="http://schemas.microsoft.com/office/drawing/2014/main" id="{6F3ACA70-CEF6-4C67-92BE-994F6CD4A681}"/>
              </a:ext>
            </a:extLst>
          </p:cNvPr>
          <p:cNvSpPr>
            <a:spLocks noGrp="1" noChangeArrowheads="1"/>
          </p:cNvSpPr>
          <p:nvPr>
            <p:ph type="body" idx="1"/>
          </p:nvPr>
        </p:nvSpPr>
        <p:spPr>
          <a:xfrm>
            <a:off x="708025" y="4446588"/>
            <a:ext cx="5661025" cy="42132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extLst>
      <p:ext uri="{BB962C8B-B14F-4D97-AF65-F5344CB8AC3E}">
        <p14:creationId xmlns:p14="http://schemas.microsoft.com/office/powerpoint/2010/main" val="2900580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8CA56807-A045-4677-B886-EA70FA4AAE6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20450784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7EB2855A-984C-4008-860E-D67A4DD96E1E}"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A4B750FB-FB9C-414A-85B3-EC80DA8D4EC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E1A49CB-C064-4FAE-AA6D-24323680A65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9800">
              <a:defRPr>
                <a:solidFill>
                  <a:schemeClr val="tx1"/>
                </a:solidFill>
                <a:latin typeface="Arial" panose="020B0604020202020204" pitchFamily="34" charset="0"/>
                <a:cs typeface="Arial" panose="020B0604020202020204" pitchFamily="34" charset="0"/>
              </a:defRPr>
            </a:lvl1pPr>
            <a:lvl2pPr marL="742950" indent="-285750" defTabSz="939800">
              <a:defRPr>
                <a:solidFill>
                  <a:schemeClr val="tx1"/>
                </a:solidFill>
                <a:latin typeface="Arial" panose="020B0604020202020204" pitchFamily="34" charset="0"/>
                <a:cs typeface="Arial" panose="020B0604020202020204" pitchFamily="34" charset="0"/>
              </a:defRPr>
            </a:lvl2pPr>
            <a:lvl3pPr marL="1143000" indent="-228600" defTabSz="939800">
              <a:defRPr>
                <a:solidFill>
                  <a:schemeClr val="tx1"/>
                </a:solidFill>
                <a:latin typeface="Arial" panose="020B0604020202020204" pitchFamily="34" charset="0"/>
                <a:cs typeface="Arial" panose="020B0604020202020204" pitchFamily="34" charset="0"/>
              </a:defRPr>
            </a:lvl3pPr>
            <a:lvl4pPr marL="1600200" indent="-228600" defTabSz="939800">
              <a:defRPr>
                <a:solidFill>
                  <a:schemeClr val="tx1"/>
                </a:solidFill>
                <a:latin typeface="Arial" panose="020B0604020202020204" pitchFamily="34" charset="0"/>
                <a:cs typeface="Arial" panose="020B0604020202020204" pitchFamily="34" charset="0"/>
              </a:defRPr>
            </a:lvl4pPr>
            <a:lvl5pPr marL="2057400" indent="-228600" defTabSz="939800">
              <a:defRPr>
                <a:solidFill>
                  <a:schemeClr val="tx1"/>
                </a:solidFill>
                <a:latin typeface="Arial" panose="020B0604020202020204" pitchFamily="34" charset="0"/>
                <a:cs typeface="Arial" panose="020B0604020202020204" pitchFamily="34" charset="0"/>
              </a:defRPr>
            </a:lvl5pPr>
            <a:lvl6pPr marL="25146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AFFB7C-A61F-4395-95C6-BF013909F225}" type="slidenum">
              <a:rPr lang="en-US" altLang="en-US"/>
              <a:pPr/>
              <a:t>13</a:t>
            </a:fld>
            <a:endParaRPr lang="en-US" altLang="en-US"/>
          </a:p>
        </p:txBody>
      </p:sp>
      <p:sp>
        <p:nvSpPr>
          <p:cNvPr id="6147" name="Rectangle 2">
            <a:extLst>
              <a:ext uri="{FF2B5EF4-FFF2-40B4-BE49-F238E27FC236}">
                <a16:creationId xmlns:a16="http://schemas.microsoft.com/office/drawing/2014/main" id="{D46FCC3C-B106-4816-BDAF-4DD5F15A9D26}"/>
              </a:ext>
            </a:extLst>
          </p:cNvPr>
          <p:cNvSpPr>
            <a:spLocks noGrp="1" noRot="1" noChangeAspect="1" noChangeArrowheads="1" noTextEdit="1"/>
          </p:cNvSpPr>
          <p:nvPr>
            <p:ph type="sldImg"/>
          </p:nvPr>
        </p:nvSpPr>
        <p:spPr>
          <a:xfrm>
            <a:off x="419100" y="703263"/>
            <a:ext cx="6238875" cy="3509962"/>
          </a:xfrm>
          <a:ln/>
        </p:spPr>
      </p:sp>
      <p:sp>
        <p:nvSpPr>
          <p:cNvPr id="6148" name="Rectangle 3">
            <a:extLst>
              <a:ext uri="{FF2B5EF4-FFF2-40B4-BE49-F238E27FC236}">
                <a16:creationId xmlns:a16="http://schemas.microsoft.com/office/drawing/2014/main" id="{6F3ACA70-CEF6-4C67-92BE-994F6CD4A681}"/>
              </a:ext>
            </a:extLst>
          </p:cNvPr>
          <p:cNvSpPr>
            <a:spLocks noGrp="1" noChangeArrowheads="1"/>
          </p:cNvSpPr>
          <p:nvPr>
            <p:ph type="body" idx="1"/>
          </p:nvPr>
        </p:nvSpPr>
        <p:spPr>
          <a:xfrm>
            <a:off x="708025" y="4446588"/>
            <a:ext cx="5661025" cy="42132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extLst>
      <p:ext uri="{BB962C8B-B14F-4D97-AF65-F5344CB8AC3E}">
        <p14:creationId xmlns:p14="http://schemas.microsoft.com/office/powerpoint/2010/main" val="396579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8627557B-AAE8-4372-B051-86ECCD9A3BCE}"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341A3A1F-828B-4166-AEDE-E29641A8D43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67C5893-8E70-4276-9B8A-1D313F0D5B7C}"/>
              </a:ext>
            </a:extLst>
          </p:cNvPr>
          <p:cNvSpPr>
            <a:spLocks noGrp="1" noChangeArrowheads="1"/>
          </p:cNvSpPr>
          <p:nvPr>
            <p:ph type="sldNum" sz="quarter" idx="5"/>
          </p:nvPr>
        </p:nvSpPr>
        <p:spPr>
          <a:ln/>
        </p:spPr>
        <p:txBody>
          <a:bodyPr/>
          <a:lstStyle/>
          <a:p>
            <a:pPr marL="0" marR="0" lvl="0" indent="0" algn="r" defTabSz="941388" rtl="0" eaLnBrk="0" fontAlgn="base" latinLnBrk="0" hangingPunct="0">
              <a:lnSpc>
                <a:spcPct val="100000"/>
              </a:lnSpc>
              <a:spcBef>
                <a:spcPct val="0"/>
              </a:spcBef>
              <a:spcAft>
                <a:spcPct val="0"/>
              </a:spcAft>
              <a:buClrTx/>
              <a:buSzTx/>
              <a:buFontTx/>
              <a:buNone/>
              <a:tabLst/>
              <a:defRPr/>
            </a:pPr>
            <a:fld id="{6AD8C992-7133-4DD8-B657-072EEF2C4E10}"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58722" name="Rectangle 2">
            <a:extLst>
              <a:ext uri="{FF2B5EF4-FFF2-40B4-BE49-F238E27FC236}">
                <a16:creationId xmlns:a16="http://schemas.microsoft.com/office/drawing/2014/main" id="{268C763D-3FF7-4576-8FA8-6AA82ED5FED5}"/>
              </a:ext>
            </a:extLst>
          </p:cNvPr>
          <p:cNvSpPr>
            <a:spLocks noGrp="1" noRot="1" noChangeAspect="1" noChangeArrowheads="1" noTextEdit="1"/>
          </p:cNvSpPr>
          <p:nvPr>
            <p:ph type="sldImg"/>
          </p:nvPr>
        </p:nvSpPr>
        <p:spPr>
          <a:xfrm>
            <a:off x="419100" y="701675"/>
            <a:ext cx="6240463" cy="3511550"/>
          </a:xfrm>
          <a:ln/>
        </p:spPr>
      </p:sp>
      <p:sp>
        <p:nvSpPr>
          <p:cNvPr id="158723" name="Rectangle 3">
            <a:extLst>
              <a:ext uri="{FF2B5EF4-FFF2-40B4-BE49-F238E27FC236}">
                <a16:creationId xmlns:a16="http://schemas.microsoft.com/office/drawing/2014/main" id="{7F7D4328-E2F3-4043-B251-359CC97D70E8}"/>
              </a:ext>
            </a:extLst>
          </p:cNvPr>
          <p:cNvSpPr>
            <a:spLocks noGrp="1" noChangeArrowheads="1"/>
          </p:cNvSpPr>
          <p:nvPr>
            <p:ph type="body" idx="1"/>
          </p:nvPr>
        </p:nvSpPr>
        <p:spPr>
          <a:xfrm>
            <a:off x="708025" y="4448175"/>
            <a:ext cx="5661025" cy="4213225"/>
          </a:xfrm>
        </p:spPr>
        <p:txBody>
          <a:bodyPr/>
          <a:lstStyle/>
          <a:p>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F3DC54FD-EFBA-4F6C-8ABF-36E14367D1E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501E71EE-7958-4AB7-AC5E-655299B83935}"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A311247A-44FF-40EB-A9B4-EB1A5218AD95}"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DC6D5EF1-FE4E-47BE-BD51-93CEDF4F087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32131" name="Rectangle 2"/>
          <p:cNvSpPr>
            <a:spLocks noGrp="1" noRot="1" noChangeAspect="1" noChangeArrowheads="1" noTextEdit="1"/>
          </p:cNvSpPr>
          <p:nvPr>
            <p:ph type="sldImg"/>
          </p:nvPr>
        </p:nvSpPr>
        <p:spPr>
          <a:xfrm>
            <a:off x="419100" y="701675"/>
            <a:ext cx="6240463" cy="3511550"/>
          </a:xfrm>
          <a:ln/>
        </p:spPr>
      </p:sp>
      <p:sp>
        <p:nvSpPr>
          <p:cNvPr id="432132" name="Rectangle 3"/>
          <p:cNvSpPr>
            <a:spLocks noGrp="1" noChangeArrowheads="1"/>
          </p:cNvSpPr>
          <p:nvPr>
            <p:ph type="body" idx="1"/>
          </p:nvPr>
        </p:nvSpPr>
        <p:spPr>
          <a:xfrm>
            <a:off x="708025" y="4448175"/>
            <a:ext cx="5661025" cy="4213225"/>
          </a:xfrm>
          <a:noFill/>
        </p:spPr>
        <p:txBody>
          <a:bodyPr/>
          <a:lstStyle/>
          <a:p>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88F28BD2-4A7F-4319-8EEC-979A895438D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4D1BDADE-8E07-4099-90F2-073B564F8F4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B8AEA2EC-7DB5-4810-ABDE-5845593D7A1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22820192-B87C-4E6F-A830-FD40B797B47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BC2DA962-F4F9-4DD2-8FC5-B5706C1F459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4609D372-3A14-4DBF-81E1-B204DD2F150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93E4E6E5-9F15-4851-A263-E93AE62DCAA6}"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69987" name="Rectangle 2"/>
          <p:cNvSpPr>
            <a:spLocks noGrp="1" noRot="1" noChangeAspect="1" noChangeArrowheads="1" noTextEdit="1"/>
          </p:cNvSpPr>
          <p:nvPr>
            <p:ph type="sldImg"/>
          </p:nvPr>
        </p:nvSpPr>
        <p:spPr>
          <a:ln/>
        </p:spPr>
      </p:sp>
      <p:sp>
        <p:nvSpPr>
          <p:cNvPr id="169988"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E1A49CB-C064-4FAE-AA6D-24323680A65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9800">
              <a:defRPr>
                <a:solidFill>
                  <a:schemeClr val="tx1"/>
                </a:solidFill>
                <a:latin typeface="Arial" panose="020B0604020202020204" pitchFamily="34" charset="0"/>
                <a:cs typeface="Arial" panose="020B0604020202020204" pitchFamily="34" charset="0"/>
              </a:defRPr>
            </a:lvl1pPr>
            <a:lvl2pPr marL="742950" indent="-285750" defTabSz="939800">
              <a:defRPr>
                <a:solidFill>
                  <a:schemeClr val="tx1"/>
                </a:solidFill>
                <a:latin typeface="Arial" panose="020B0604020202020204" pitchFamily="34" charset="0"/>
                <a:cs typeface="Arial" panose="020B0604020202020204" pitchFamily="34" charset="0"/>
              </a:defRPr>
            </a:lvl2pPr>
            <a:lvl3pPr marL="1143000" indent="-228600" defTabSz="939800">
              <a:defRPr>
                <a:solidFill>
                  <a:schemeClr val="tx1"/>
                </a:solidFill>
                <a:latin typeface="Arial" panose="020B0604020202020204" pitchFamily="34" charset="0"/>
                <a:cs typeface="Arial" panose="020B0604020202020204" pitchFamily="34" charset="0"/>
              </a:defRPr>
            </a:lvl3pPr>
            <a:lvl4pPr marL="1600200" indent="-228600" defTabSz="939800">
              <a:defRPr>
                <a:solidFill>
                  <a:schemeClr val="tx1"/>
                </a:solidFill>
                <a:latin typeface="Arial" panose="020B0604020202020204" pitchFamily="34" charset="0"/>
                <a:cs typeface="Arial" panose="020B0604020202020204" pitchFamily="34" charset="0"/>
              </a:defRPr>
            </a:lvl4pPr>
            <a:lvl5pPr marL="2057400" indent="-228600" defTabSz="939800">
              <a:defRPr>
                <a:solidFill>
                  <a:schemeClr val="tx1"/>
                </a:solidFill>
                <a:latin typeface="Arial" panose="020B0604020202020204" pitchFamily="34" charset="0"/>
                <a:cs typeface="Arial" panose="020B0604020202020204" pitchFamily="34" charset="0"/>
              </a:defRPr>
            </a:lvl5pPr>
            <a:lvl6pPr marL="25146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AFFB7C-A61F-4395-95C6-BF013909F225}" type="slidenum">
              <a:rPr lang="en-US" altLang="en-US"/>
              <a:pPr/>
              <a:t>27</a:t>
            </a:fld>
            <a:endParaRPr lang="en-US" altLang="en-US"/>
          </a:p>
        </p:txBody>
      </p:sp>
      <p:sp>
        <p:nvSpPr>
          <p:cNvPr id="6147" name="Rectangle 2">
            <a:extLst>
              <a:ext uri="{FF2B5EF4-FFF2-40B4-BE49-F238E27FC236}">
                <a16:creationId xmlns:a16="http://schemas.microsoft.com/office/drawing/2014/main" id="{D46FCC3C-B106-4816-BDAF-4DD5F15A9D26}"/>
              </a:ext>
            </a:extLst>
          </p:cNvPr>
          <p:cNvSpPr>
            <a:spLocks noGrp="1" noRot="1" noChangeAspect="1" noChangeArrowheads="1" noTextEdit="1"/>
          </p:cNvSpPr>
          <p:nvPr>
            <p:ph type="sldImg"/>
          </p:nvPr>
        </p:nvSpPr>
        <p:spPr>
          <a:xfrm>
            <a:off x="419100" y="703263"/>
            <a:ext cx="6238875" cy="3509962"/>
          </a:xfrm>
          <a:ln/>
        </p:spPr>
      </p:sp>
      <p:sp>
        <p:nvSpPr>
          <p:cNvPr id="6148" name="Rectangle 3">
            <a:extLst>
              <a:ext uri="{FF2B5EF4-FFF2-40B4-BE49-F238E27FC236}">
                <a16:creationId xmlns:a16="http://schemas.microsoft.com/office/drawing/2014/main" id="{6F3ACA70-CEF6-4C67-92BE-994F6CD4A681}"/>
              </a:ext>
            </a:extLst>
          </p:cNvPr>
          <p:cNvSpPr>
            <a:spLocks noGrp="1" noChangeArrowheads="1"/>
          </p:cNvSpPr>
          <p:nvPr>
            <p:ph type="body" idx="1"/>
          </p:nvPr>
        </p:nvSpPr>
        <p:spPr>
          <a:xfrm>
            <a:off x="708025" y="4446588"/>
            <a:ext cx="5661025" cy="42132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extLst>
      <p:ext uri="{BB962C8B-B14F-4D97-AF65-F5344CB8AC3E}">
        <p14:creationId xmlns:p14="http://schemas.microsoft.com/office/powerpoint/2010/main" val="19007264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1EA3690-BBB3-41F7-9AFE-0C2E070F5DC2}"/>
              </a:ext>
            </a:extLst>
          </p:cNvPr>
          <p:cNvSpPr>
            <a:spLocks noGrp="1" noChangeArrowheads="1"/>
          </p:cNvSpPr>
          <p:nvPr>
            <p:ph type="sldNum" sz="quarter" idx="5"/>
          </p:nvPr>
        </p:nvSpPr>
        <p:spPr>
          <a:ln/>
        </p:spPr>
        <p:txBody>
          <a:bodyPr/>
          <a:lstStyle/>
          <a:p>
            <a:pPr marL="0" marR="0" lvl="0" indent="0" algn="r" defTabSz="941388" rtl="0" eaLnBrk="0" fontAlgn="base" latinLnBrk="0" hangingPunct="0">
              <a:lnSpc>
                <a:spcPct val="100000"/>
              </a:lnSpc>
              <a:spcBef>
                <a:spcPct val="0"/>
              </a:spcBef>
              <a:spcAft>
                <a:spcPct val="0"/>
              </a:spcAft>
              <a:buClrTx/>
              <a:buSzTx/>
              <a:buFontTx/>
              <a:buNone/>
              <a:tabLst/>
              <a:defRPr/>
            </a:pPr>
            <a:fld id="{FFF53753-D009-4C64-B6C7-248134B58FA6}"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60770" name="Rectangle 2">
            <a:extLst>
              <a:ext uri="{FF2B5EF4-FFF2-40B4-BE49-F238E27FC236}">
                <a16:creationId xmlns:a16="http://schemas.microsoft.com/office/drawing/2014/main" id="{E876E5B0-F917-4DC7-8C0C-5C0CF61FCD1A}"/>
              </a:ext>
            </a:extLst>
          </p:cNvPr>
          <p:cNvSpPr>
            <a:spLocks noGrp="1" noRot="1" noChangeAspect="1" noChangeArrowheads="1" noTextEdit="1"/>
          </p:cNvSpPr>
          <p:nvPr>
            <p:ph type="sldImg"/>
          </p:nvPr>
        </p:nvSpPr>
        <p:spPr>
          <a:xfrm>
            <a:off x="419100" y="701675"/>
            <a:ext cx="6240463" cy="3511550"/>
          </a:xfrm>
          <a:ln/>
        </p:spPr>
      </p:sp>
      <p:sp>
        <p:nvSpPr>
          <p:cNvPr id="160771" name="Rectangle 3">
            <a:extLst>
              <a:ext uri="{FF2B5EF4-FFF2-40B4-BE49-F238E27FC236}">
                <a16:creationId xmlns:a16="http://schemas.microsoft.com/office/drawing/2014/main" id="{356B0B8B-F490-4C43-96A9-278E5EADF1E8}"/>
              </a:ext>
            </a:extLst>
          </p:cNvPr>
          <p:cNvSpPr>
            <a:spLocks noGrp="1" noChangeArrowheads="1"/>
          </p:cNvSpPr>
          <p:nvPr>
            <p:ph type="body" idx="1"/>
          </p:nvPr>
        </p:nvSpPr>
        <p:spPr>
          <a:xfrm>
            <a:off x="708025" y="4448175"/>
            <a:ext cx="5661025" cy="4213225"/>
          </a:xfrm>
        </p:spPr>
        <p:txBody>
          <a:bodyPr/>
          <a:lstStyle/>
          <a:p>
            <a:endParaRPr lang="en-US"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3DCF4BFE-8EEB-4890-9354-42EDC3EC2280}"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8E8D2DED-71B4-4AC8-A3F2-3BC0AC2F82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34179" name="Rectangle 2"/>
          <p:cNvSpPr>
            <a:spLocks noGrp="1" noRot="1" noChangeAspect="1" noChangeArrowheads="1" noTextEdit="1"/>
          </p:cNvSpPr>
          <p:nvPr>
            <p:ph type="sldImg"/>
          </p:nvPr>
        </p:nvSpPr>
        <p:spPr>
          <a:xfrm>
            <a:off x="419100" y="703263"/>
            <a:ext cx="6238875" cy="3509962"/>
          </a:xfrm>
          <a:ln/>
        </p:spPr>
      </p:sp>
      <p:sp>
        <p:nvSpPr>
          <p:cNvPr id="434180" name="Rectangle 3"/>
          <p:cNvSpPr>
            <a:spLocks noGrp="1" noChangeArrowheads="1"/>
          </p:cNvSpPr>
          <p:nvPr>
            <p:ph type="body" idx="1"/>
          </p:nvPr>
        </p:nvSpPr>
        <p:spPr>
          <a:xfrm>
            <a:off x="708025" y="4446588"/>
            <a:ext cx="5661025" cy="4213225"/>
          </a:xfrm>
          <a:noFill/>
        </p:spPr>
        <p:txBody>
          <a:bodyPr/>
          <a:lstStyle/>
          <a:p>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6F156B64-B72B-4290-B939-03E8C594604F}"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miter lim="800000"/>
            <a:headEnd/>
            <a:tailEnd/>
          </a:ln>
        </p:spPr>
        <p:txBody>
          <a:bodyPr lIns="94266" tIns="47131" rIns="94266" bIns="47131"/>
          <a:lstStyle/>
          <a:p>
            <a:r>
              <a:rPr lang="en-US" altLang="en-US" sz="1400" dirty="0"/>
              <a:t>The second dimension of our relationship with God involves what he does through us.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4D1BDADE-8E07-4099-90F2-073B564F8F4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7704135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53A19B3C-97EF-41EF-8DE0-831D435620EE}"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7584752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9B66FE97-F24A-4E8A-892D-6D58A754750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25054671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C3E81B6C-C745-4BF1-86C7-FF2F36C610A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25742520-856A-43E9-9A2A-ED75FC14D185}"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8670B588-BF5A-407E-B373-AD1E35B09576}"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63491" name="Rectangle 2"/>
          <p:cNvSpPr>
            <a:spLocks noGrp="1" noRot="1" noChangeAspect="1" noChangeArrowheads="1" noTextEdit="1"/>
          </p:cNvSpPr>
          <p:nvPr>
            <p:ph type="sldImg"/>
          </p:nvPr>
        </p:nvSpPr>
        <p:spPr>
          <a:solidFill>
            <a:srgbClr val="FFFFFF"/>
          </a:solidFill>
          <a:ln/>
        </p:spPr>
      </p:sp>
      <p:sp>
        <p:nvSpPr>
          <p:cNvPr id="63492" name="Rectangle 3"/>
          <p:cNvSpPr>
            <a:spLocks noGrp="1" noChangeArrowheads="1"/>
          </p:cNvSpPr>
          <p:nvPr>
            <p:ph type="body" idx="1"/>
          </p:nvPr>
        </p:nvSpPr>
        <p:spPr>
          <a:xfrm>
            <a:off x="942975" y="4786313"/>
            <a:ext cx="5191125" cy="4213225"/>
          </a:xfrm>
          <a:solidFill>
            <a:srgbClr val="FFFFFF"/>
          </a:solidFill>
          <a:ln>
            <a:solidFill>
              <a:srgbClr val="000000"/>
            </a:solidFill>
            <a:miter lim="800000"/>
            <a:headEnd/>
            <a:tailEnd/>
          </a:ln>
        </p:spPr>
        <p:txBody>
          <a:bodyPr lIns="94266" tIns="47131" rIns="94266" bIns="47131"/>
          <a:lstStyle/>
          <a:p>
            <a:pPr marL="228600" indent="-228600"/>
            <a:r>
              <a:rPr lang="en-US" altLang="en-US" sz="1600" dirty="0"/>
              <a:t>The history of the church is a full cycle.  God wants to              restore us back to the original Church in the book of Acts.  Garden of Eden state restored to this earth in the Millennia.  Israel restored from Egypt to the land of their forefathers.  God’s will to restore us to the Apostolic ministry of the Church Fathers of the first church in the Book of Acts.</a:t>
            </a:r>
          </a:p>
          <a:p>
            <a:pPr marL="228600" indent="-228600"/>
            <a:r>
              <a:rPr lang="en-US" altLang="en-US" sz="1600" dirty="0"/>
              <a:t>Our Choices: </a:t>
            </a:r>
          </a:p>
          <a:p>
            <a:pPr marL="228600" indent="-228600"/>
            <a:r>
              <a:rPr lang="en-US" altLang="en-US" sz="1600" dirty="0"/>
              <a:t>(8)  Be a part of  The Falling Away The Short Cut – Deception   </a:t>
            </a:r>
            <a:r>
              <a:rPr lang="en-US" altLang="en-US" sz="1400" dirty="0"/>
              <a:t>Thess 2:3 Let no man deceive you by any means: for that day shall not come, except there come a falling away first, and that man of sin be revealed, the son of perdition;</a:t>
            </a:r>
          </a:p>
          <a:p>
            <a:pPr marL="228600" indent="-228600">
              <a:buFontTx/>
              <a:buAutoNum type="arabicParenBoth" startAt="9"/>
            </a:pPr>
            <a:r>
              <a:rPr lang="en-US" altLang="en-US" sz="1600" dirty="0"/>
              <a:t>Too many things we do or don’t do is driven by a Heaven or Hell logic.  If we really love souls (like our very own son an daughter) our logic will be: “Lost souls and Heaven or Hell for them”.</a:t>
            </a:r>
          </a:p>
          <a:p>
            <a:pPr marL="228600" indent="-228600"/>
            <a:r>
              <a:rPr lang="en-US" altLang="en-US" sz="1600" dirty="0"/>
              <a:t>     </a:t>
            </a:r>
          </a:p>
          <a:p>
            <a:pPr marL="228600" indent="-228600"/>
            <a:r>
              <a:rPr lang="en-US" altLang="en-US" sz="1600" dirty="0"/>
              <a:t>     </a:t>
            </a:r>
          </a:p>
          <a:p>
            <a:pPr marL="228600" indent="-228600"/>
            <a:r>
              <a:rPr lang="en-US" altLang="en-US" sz="1600" dirty="0"/>
              <a:t>   </a:t>
            </a:r>
          </a:p>
          <a:p>
            <a:pPr marL="228600" indent="-228600"/>
            <a:r>
              <a:rPr lang="en-US" altLang="en-US" sz="1600" dirty="0"/>
              <a:t>     </a:t>
            </a:r>
          </a:p>
          <a:p>
            <a:pPr marL="228600" indent="-228600">
              <a:buFontTx/>
              <a:buAutoNum type="arabicPeriod"/>
            </a:pPr>
            <a:endParaRPr lang="en-US" altLang="en-US" sz="1400" dirty="0"/>
          </a:p>
          <a:p>
            <a:pPr marL="228600" indent="-228600"/>
            <a:endParaRPr lang="en-US" altLang="en-US" sz="1600" dirty="0"/>
          </a:p>
          <a:p>
            <a:pPr marL="228600" indent="-228600">
              <a:buFontTx/>
              <a:buAutoNum type="arabicPeriod"/>
            </a:pPr>
            <a:endParaRPr lang="en-US" altLang="en-US" sz="16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66962404-1285-4DA8-898E-142560B9390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25987" name="Rectangle 2"/>
          <p:cNvSpPr>
            <a:spLocks noGrp="1" noRot="1" noChangeAspect="1" noChangeArrowheads="1" noTextEdit="1"/>
          </p:cNvSpPr>
          <p:nvPr>
            <p:ph type="sldImg"/>
          </p:nvPr>
        </p:nvSpPr>
        <p:spPr>
          <a:xfrm>
            <a:off x="419100" y="703263"/>
            <a:ext cx="6238875" cy="3509962"/>
          </a:xfrm>
          <a:ln/>
        </p:spPr>
      </p:sp>
      <p:sp>
        <p:nvSpPr>
          <p:cNvPr id="425988" name="Rectangle 3"/>
          <p:cNvSpPr>
            <a:spLocks noGrp="1" noChangeArrowheads="1"/>
          </p:cNvSpPr>
          <p:nvPr>
            <p:ph type="body" idx="1"/>
          </p:nvPr>
        </p:nvSpPr>
        <p:spPr>
          <a:xfrm>
            <a:off x="708025" y="4446588"/>
            <a:ext cx="5661025" cy="4213225"/>
          </a:xfrm>
          <a:noFill/>
        </p:spPr>
        <p:txBody>
          <a:bodyPr/>
          <a:lstStyle/>
          <a:p>
            <a:endParaRPr lang="en-US" altLang="en-US" dirty="0"/>
          </a:p>
        </p:txBody>
      </p:sp>
    </p:spTree>
    <p:extLst>
      <p:ext uri="{BB962C8B-B14F-4D97-AF65-F5344CB8AC3E}">
        <p14:creationId xmlns:p14="http://schemas.microsoft.com/office/powerpoint/2010/main" val="1066336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013FF78-11CD-4B5C-8F45-56B93C099D93}"/>
              </a:ext>
            </a:extLst>
          </p:cNvPr>
          <p:cNvSpPr>
            <a:spLocks noGrp="1" noChangeArrowheads="1"/>
          </p:cNvSpPr>
          <p:nvPr>
            <p:ph type="sldNum" sz="quarter" idx="5"/>
          </p:nvPr>
        </p:nvSpPr>
        <p:spPr>
          <a:ln/>
        </p:spPr>
        <p:txBody>
          <a:bodyPr/>
          <a:lstStyle/>
          <a:p>
            <a:pPr marL="0" marR="0" lvl="0" indent="0" algn="r" defTabSz="944212" rtl="0" eaLnBrk="0" fontAlgn="base" latinLnBrk="0" hangingPunct="0">
              <a:lnSpc>
                <a:spcPct val="100000"/>
              </a:lnSpc>
              <a:spcBef>
                <a:spcPct val="0"/>
              </a:spcBef>
              <a:spcAft>
                <a:spcPct val="0"/>
              </a:spcAft>
              <a:buClrTx/>
              <a:buSzTx/>
              <a:buFontTx/>
              <a:buNone/>
              <a:tabLst/>
              <a:defRPr/>
            </a:pPr>
            <a:fld id="{25CF5D7E-11B0-4D2A-A4F0-09598B8C35D5}"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44212" rtl="0" eaLnBrk="0" fontAlgn="base" latinLnBrk="0" hangingPunct="0">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145410" name="Rectangle 2">
            <a:extLst>
              <a:ext uri="{FF2B5EF4-FFF2-40B4-BE49-F238E27FC236}">
                <a16:creationId xmlns:a16="http://schemas.microsoft.com/office/drawing/2014/main" id="{AD15394B-0047-4350-988C-8897CFF495E9}"/>
              </a:ext>
            </a:extLst>
          </p:cNvPr>
          <p:cNvSpPr>
            <a:spLocks noGrp="1" noRot="1" noChangeAspect="1" noChangeArrowheads="1" noTextEdit="1"/>
          </p:cNvSpPr>
          <p:nvPr>
            <p:ph type="sldImg"/>
          </p:nvPr>
        </p:nvSpPr>
        <p:spPr>
          <a:ln/>
        </p:spPr>
      </p:sp>
      <p:sp>
        <p:nvSpPr>
          <p:cNvPr id="145411" name="Rectangle 3">
            <a:extLst>
              <a:ext uri="{FF2B5EF4-FFF2-40B4-BE49-F238E27FC236}">
                <a16:creationId xmlns:a16="http://schemas.microsoft.com/office/drawing/2014/main" id="{43708A6C-DC57-47B2-AFC8-EC8B5EE78516}"/>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339267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00096EAF-B16E-4CA8-B4EB-C51FD2B3707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520195" name="Rectangle 2"/>
          <p:cNvSpPr>
            <a:spLocks noGrp="1" noRot="1" noChangeAspect="1" noChangeArrowheads="1" noTextEdit="1"/>
          </p:cNvSpPr>
          <p:nvPr>
            <p:ph type="sldImg"/>
          </p:nvPr>
        </p:nvSpPr>
        <p:spPr>
          <a:ln/>
        </p:spPr>
      </p:sp>
      <p:sp>
        <p:nvSpPr>
          <p:cNvPr id="5201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4180516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E1A49CB-C064-4FAE-AA6D-24323680A65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9800">
              <a:defRPr>
                <a:solidFill>
                  <a:schemeClr val="tx1"/>
                </a:solidFill>
                <a:latin typeface="Arial" panose="020B0604020202020204" pitchFamily="34" charset="0"/>
                <a:cs typeface="Arial" panose="020B0604020202020204" pitchFamily="34" charset="0"/>
              </a:defRPr>
            </a:lvl1pPr>
            <a:lvl2pPr marL="742950" indent="-285750" defTabSz="939800">
              <a:defRPr>
                <a:solidFill>
                  <a:schemeClr val="tx1"/>
                </a:solidFill>
                <a:latin typeface="Arial" panose="020B0604020202020204" pitchFamily="34" charset="0"/>
                <a:cs typeface="Arial" panose="020B0604020202020204" pitchFamily="34" charset="0"/>
              </a:defRPr>
            </a:lvl2pPr>
            <a:lvl3pPr marL="1143000" indent="-228600" defTabSz="939800">
              <a:defRPr>
                <a:solidFill>
                  <a:schemeClr val="tx1"/>
                </a:solidFill>
                <a:latin typeface="Arial" panose="020B0604020202020204" pitchFamily="34" charset="0"/>
                <a:cs typeface="Arial" panose="020B0604020202020204" pitchFamily="34" charset="0"/>
              </a:defRPr>
            </a:lvl3pPr>
            <a:lvl4pPr marL="1600200" indent="-228600" defTabSz="939800">
              <a:defRPr>
                <a:solidFill>
                  <a:schemeClr val="tx1"/>
                </a:solidFill>
                <a:latin typeface="Arial" panose="020B0604020202020204" pitchFamily="34" charset="0"/>
                <a:cs typeface="Arial" panose="020B0604020202020204" pitchFamily="34" charset="0"/>
              </a:defRPr>
            </a:lvl4pPr>
            <a:lvl5pPr marL="2057400" indent="-228600" defTabSz="939800">
              <a:defRPr>
                <a:solidFill>
                  <a:schemeClr val="tx1"/>
                </a:solidFill>
                <a:latin typeface="Arial" panose="020B0604020202020204" pitchFamily="34" charset="0"/>
                <a:cs typeface="Arial" panose="020B0604020202020204" pitchFamily="34" charset="0"/>
              </a:defRPr>
            </a:lvl5pPr>
            <a:lvl6pPr marL="25146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98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AFFB7C-A61F-4395-95C6-BF013909F225}" type="slidenum">
              <a:rPr lang="en-US" altLang="en-US"/>
              <a:pPr/>
              <a:t>7</a:t>
            </a:fld>
            <a:endParaRPr lang="en-US" altLang="en-US"/>
          </a:p>
        </p:txBody>
      </p:sp>
      <p:sp>
        <p:nvSpPr>
          <p:cNvPr id="6147" name="Rectangle 2">
            <a:extLst>
              <a:ext uri="{FF2B5EF4-FFF2-40B4-BE49-F238E27FC236}">
                <a16:creationId xmlns:a16="http://schemas.microsoft.com/office/drawing/2014/main" id="{D46FCC3C-B106-4816-BDAF-4DD5F15A9D26}"/>
              </a:ext>
            </a:extLst>
          </p:cNvPr>
          <p:cNvSpPr>
            <a:spLocks noGrp="1" noRot="1" noChangeAspect="1" noChangeArrowheads="1" noTextEdit="1"/>
          </p:cNvSpPr>
          <p:nvPr>
            <p:ph type="sldImg"/>
          </p:nvPr>
        </p:nvSpPr>
        <p:spPr>
          <a:xfrm>
            <a:off x="419100" y="703263"/>
            <a:ext cx="6238875" cy="3509962"/>
          </a:xfrm>
          <a:ln/>
        </p:spPr>
      </p:sp>
      <p:sp>
        <p:nvSpPr>
          <p:cNvPr id="6148" name="Rectangle 3">
            <a:extLst>
              <a:ext uri="{FF2B5EF4-FFF2-40B4-BE49-F238E27FC236}">
                <a16:creationId xmlns:a16="http://schemas.microsoft.com/office/drawing/2014/main" id="{6F3ACA70-CEF6-4C67-92BE-994F6CD4A681}"/>
              </a:ext>
            </a:extLst>
          </p:cNvPr>
          <p:cNvSpPr>
            <a:spLocks noGrp="1" noChangeArrowheads="1"/>
          </p:cNvSpPr>
          <p:nvPr>
            <p:ph type="body" idx="1"/>
          </p:nvPr>
        </p:nvSpPr>
        <p:spPr>
          <a:xfrm>
            <a:off x="708025" y="4446588"/>
            <a:ext cx="5661025" cy="42132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p>
        </p:txBody>
      </p:sp>
    </p:spTree>
    <p:extLst>
      <p:ext uri="{BB962C8B-B14F-4D97-AF65-F5344CB8AC3E}">
        <p14:creationId xmlns:p14="http://schemas.microsoft.com/office/powerpoint/2010/main" val="479800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41388">
              <a:defRPr sz="4000" b="1">
                <a:solidFill>
                  <a:schemeClr val="bg1"/>
                </a:solidFill>
                <a:latin typeface="Rockwell Extra Bold" panose="02060903040505020403" pitchFamily="18" charset="0"/>
              </a:defRPr>
            </a:lvl1pPr>
            <a:lvl2pPr marL="742950" indent="-285750" defTabSz="941388">
              <a:defRPr sz="4000" b="1">
                <a:solidFill>
                  <a:schemeClr val="bg1"/>
                </a:solidFill>
                <a:latin typeface="Rockwell Extra Bold" panose="02060903040505020403" pitchFamily="18" charset="0"/>
              </a:defRPr>
            </a:lvl2pPr>
            <a:lvl3pPr marL="1143000" indent="-228600" defTabSz="941388">
              <a:defRPr sz="4000" b="1">
                <a:solidFill>
                  <a:schemeClr val="bg1"/>
                </a:solidFill>
                <a:latin typeface="Rockwell Extra Bold" panose="02060903040505020403" pitchFamily="18" charset="0"/>
              </a:defRPr>
            </a:lvl3pPr>
            <a:lvl4pPr marL="1600200" indent="-228600" defTabSz="941388">
              <a:defRPr sz="4000" b="1">
                <a:solidFill>
                  <a:schemeClr val="bg1"/>
                </a:solidFill>
                <a:latin typeface="Rockwell Extra Bold" panose="02060903040505020403" pitchFamily="18" charset="0"/>
              </a:defRPr>
            </a:lvl4pPr>
            <a:lvl5pPr marL="2057400" indent="-228600" defTabSz="941388">
              <a:defRPr sz="4000" b="1">
                <a:solidFill>
                  <a:schemeClr val="bg1"/>
                </a:solidFill>
                <a:latin typeface="Rockwell Extra Bold" panose="02060903040505020403" pitchFamily="18" charset="0"/>
              </a:defRPr>
            </a:lvl5pPr>
            <a:lvl6pPr marL="25146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defTabSz="941388" eaLnBrk="0" fontAlgn="base" hangingPunct="0">
              <a:spcBef>
                <a:spcPct val="0"/>
              </a:spcBef>
              <a:spcAft>
                <a:spcPct val="0"/>
              </a:spcAft>
              <a:defRPr sz="4000" b="1">
                <a:solidFill>
                  <a:schemeClr val="bg1"/>
                </a:solidFill>
                <a:latin typeface="Rockwell Extra Bold" panose="02060903040505020403" pitchFamily="18" charset="0"/>
              </a:defRPr>
            </a:lvl9pPr>
          </a:lstStyle>
          <a:p>
            <a:pPr marL="0" marR="0" lvl="0" indent="0" algn="r" defTabSz="941388" rtl="0" eaLnBrk="0" fontAlgn="base" latinLnBrk="0" hangingPunct="0">
              <a:lnSpc>
                <a:spcPct val="100000"/>
              </a:lnSpc>
              <a:spcBef>
                <a:spcPct val="0"/>
              </a:spcBef>
              <a:spcAft>
                <a:spcPct val="0"/>
              </a:spcAft>
              <a:buClrTx/>
              <a:buSzTx/>
              <a:buFontTx/>
              <a:buNone/>
              <a:tabLst/>
              <a:defRPr/>
            </a:pPr>
            <a:fld id="{442E8030-91A5-44B8-8A73-E41711DCBC9D}"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41388" rtl="0" eaLnBrk="0" fontAlgn="base" latinLnBrk="0" hangingPunct="0">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defTabSz="942975">
              <a:defRPr sz="2400">
                <a:solidFill>
                  <a:schemeClr val="tx1"/>
                </a:solidFill>
                <a:latin typeface="Times New Roman" panose="02020603050405020304" pitchFamily="18" charset="0"/>
              </a:defRPr>
            </a:lvl1pPr>
            <a:lvl2pPr marL="742950" indent="-285750" defTabSz="942975">
              <a:defRPr sz="2400">
                <a:solidFill>
                  <a:schemeClr val="tx1"/>
                </a:solidFill>
                <a:latin typeface="Times New Roman" panose="02020603050405020304" pitchFamily="18" charset="0"/>
              </a:defRPr>
            </a:lvl2pPr>
            <a:lvl3pPr marL="1143000" indent="-228600" defTabSz="942975">
              <a:defRPr sz="2400">
                <a:solidFill>
                  <a:schemeClr val="tx1"/>
                </a:solidFill>
                <a:latin typeface="Times New Roman" panose="02020603050405020304" pitchFamily="18" charset="0"/>
              </a:defRPr>
            </a:lvl3pPr>
            <a:lvl4pPr marL="1600200" indent="-228600" defTabSz="942975">
              <a:defRPr sz="2400">
                <a:solidFill>
                  <a:schemeClr val="tx1"/>
                </a:solidFill>
                <a:latin typeface="Times New Roman" panose="02020603050405020304" pitchFamily="18" charset="0"/>
              </a:defRPr>
            </a:lvl4pPr>
            <a:lvl5pPr marL="2057400" indent="-228600" defTabSz="942975">
              <a:defRPr sz="2400">
                <a:solidFill>
                  <a:schemeClr val="tx1"/>
                </a:solidFill>
                <a:latin typeface="Times New Roman" panose="02020603050405020304" pitchFamily="18" charset="0"/>
              </a:defRPr>
            </a:lvl5pPr>
            <a:lvl6pPr marL="2514600" indent="-228600" defTabSz="9429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429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429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42975" eaLnBrk="0" fontAlgn="base" hangingPunct="0">
              <a:spcBef>
                <a:spcPct val="0"/>
              </a:spcBef>
              <a:spcAft>
                <a:spcPct val="0"/>
              </a:spcAft>
              <a:defRPr sz="2400">
                <a:solidFill>
                  <a:schemeClr val="tx1"/>
                </a:solidFill>
                <a:latin typeface="Times New Roman" panose="02020603050405020304" pitchFamily="18" charset="0"/>
              </a:defRPr>
            </a:lvl9pPr>
          </a:lstStyle>
          <a:p>
            <a:fld id="{A092D307-2C06-44AD-8485-0EFAE232E4A2}" type="slidenum">
              <a:rPr lang="en-US" altLang="en-US" sz="1200"/>
              <a:pPr/>
              <a:t>9</a:t>
            </a:fld>
            <a:endParaRPr lang="en-US" altLang="en-US" sz="1200"/>
          </a:p>
        </p:txBody>
      </p:sp>
      <p:sp>
        <p:nvSpPr>
          <p:cNvPr id="5123" name="Rectangle 2"/>
          <p:cNvSpPr>
            <a:spLocks noGrp="1" noRot="1" noChangeAspect="1" noChangeArrowheads="1" noTextEdit="1"/>
          </p:cNvSpPr>
          <p:nvPr>
            <p:ph type="sldImg"/>
          </p:nvPr>
        </p:nvSpPr>
        <p:spPr>
          <a:xfrm>
            <a:off x="396875" y="708025"/>
            <a:ext cx="6284913" cy="3536950"/>
          </a:xfrm>
          <a:ln/>
        </p:spPr>
      </p:sp>
      <p:sp>
        <p:nvSpPr>
          <p:cNvPr id="512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2649753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DBE4-B188-428B-A6F9-8E8229F539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024AB1-0AE4-485F-9B5A-8B463F9FDA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75BB12-5E5A-4010-A6A1-7D5E8C01C5D4}"/>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5" name="Footer Placeholder 4">
            <a:extLst>
              <a:ext uri="{FF2B5EF4-FFF2-40B4-BE49-F238E27FC236}">
                <a16:creationId xmlns:a16="http://schemas.microsoft.com/office/drawing/2014/main" id="{8F78DCB4-1C28-4D16-A635-59DF3D820A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FAC38C-0EC5-4FD6-922D-452773B77E6E}"/>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112407184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C2A0E-A134-47E0-8DF0-A80D4F3EB6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86B47D-A7C1-4B9D-88F6-AE6EB4A2E3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A5C32C-7537-46F1-979B-B3BCEB5A7DEB}"/>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5" name="Footer Placeholder 4">
            <a:extLst>
              <a:ext uri="{FF2B5EF4-FFF2-40B4-BE49-F238E27FC236}">
                <a16:creationId xmlns:a16="http://schemas.microsoft.com/office/drawing/2014/main" id="{818DD8CE-744C-45DB-9DB9-ABD4774C6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B58CEC-5ADD-4332-9DA0-0FA6D26F763B}"/>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170077697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A7FAF9-7C5B-413D-9CAE-56B5A28AF1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19FF53-3AE1-4054-B750-31B57A5BF1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7D6296-A060-4ACD-98B2-E12FE3CCDD93}"/>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5" name="Footer Placeholder 4">
            <a:extLst>
              <a:ext uri="{FF2B5EF4-FFF2-40B4-BE49-F238E27FC236}">
                <a16:creationId xmlns:a16="http://schemas.microsoft.com/office/drawing/2014/main" id="{A02AEA17-7DAC-4E6B-B22D-807CA5604D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810F01-6D51-4C52-B6D7-420EC19A914A}"/>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152049696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1794"/>
            <a:ext cx="9144000" cy="2388335"/>
          </a:xfrm>
        </p:spPr>
        <p:txBody>
          <a:bodyPr anchor="b"/>
          <a:lstStyle>
            <a:lvl1pPr algn="ctr">
              <a:defRPr sz="4412"/>
            </a:lvl1pPr>
          </a:lstStyle>
          <a:p>
            <a:r>
              <a:rPr lang="en-US"/>
              <a:t>Click to edit Master title style</a:t>
            </a:r>
          </a:p>
        </p:txBody>
      </p:sp>
      <p:sp>
        <p:nvSpPr>
          <p:cNvPr id="3" name="Subtitle 2"/>
          <p:cNvSpPr>
            <a:spLocks noGrp="1"/>
          </p:cNvSpPr>
          <p:nvPr>
            <p:ph type="subTitle" idx="1"/>
          </p:nvPr>
        </p:nvSpPr>
        <p:spPr>
          <a:xfrm>
            <a:off x="1524000" y="3602347"/>
            <a:ext cx="9144000" cy="1655258"/>
          </a:xfrm>
        </p:spPr>
        <p:txBody>
          <a:bodyPr/>
          <a:lstStyle>
            <a:lvl1pPr marL="0" indent="0" algn="ctr">
              <a:buNone/>
              <a:defRPr sz="1765"/>
            </a:lvl1pPr>
            <a:lvl2pPr marL="336179" indent="0" algn="ctr">
              <a:buNone/>
              <a:defRPr sz="1471"/>
            </a:lvl2pPr>
            <a:lvl3pPr marL="672358" indent="0" algn="ctr">
              <a:buNone/>
              <a:defRPr sz="1324"/>
            </a:lvl3pPr>
            <a:lvl4pPr marL="1008537" indent="0" algn="ctr">
              <a:buNone/>
              <a:defRPr sz="1176"/>
            </a:lvl4pPr>
            <a:lvl5pPr marL="1344717" indent="0" algn="ctr">
              <a:buNone/>
              <a:defRPr sz="1176"/>
            </a:lvl5pPr>
            <a:lvl6pPr marL="1680896" indent="0" algn="ctr">
              <a:buNone/>
              <a:defRPr sz="1176"/>
            </a:lvl6pPr>
            <a:lvl7pPr marL="2017075" indent="0" algn="ctr">
              <a:buNone/>
              <a:defRPr sz="1176"/>
            </a:lvl7pPr>
            <a:lvl8pPr marL="2353254" indent="0" algn="ctr">
              <a:buNone/>
              <a:defRPr sz="1176"/>
            </a:lvl8pPr>
            <a:lvl9pPr marL="2689433" indent="0" algn="ctr">
              <a:buNone/>
              <a:defRPr sz="1176"/>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CD46B53B-4390-4B02-B299-20D7EDC14FB1}" type="slidenum">
              <a:rPr lang="en-US" altLang="en-US"/>
              <a:pPr>
                <a:defRPr/>
              </a:pPr>
              <a:t>‹#›</a:t>
            </a:fld>
            <a:endParaRPr lang="en-US" altLang="en-US" dirty="0"/>
          </a:p>
        </p:txBody>
      </p:sp>
    </p:spTree>
    <p:extLst>
      <p:ext uri="{BB962C8B-B14F-4D97-AF65-F5344CB8AC3E}">
        <p14:creationId xmlns:p14="http://schemas.microsoft.com/office/powerpoint/2010/main" val="87120809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A1EB5750-4302-4A25-A99A-F2FC99DF8A01}" type="slidenum">
              <a:rPr lang="en-US" altLang="en-US"/>
              <a:pPr>
                <a:defRPr/>
              </a:pPr>
              <a:t>‹#›</a:t>
            </a:fld>
            <a:endParaRPr lang="en-US" altLang="en-US" dirty="0"/>
          </a:p>
        </p:txBody>
      </p:sp>
    </p:spTree>
    <p:extLst>
      <p:ext uri="{BB962C8B-B14F-4D97-AF65-F5344CB8AC3E}">
        <p14:creationId xmlns:p14="http://schemas.microsoft.com/office/powerpoint/2010/main" val="132745551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793" y="1710123"/>
            <a:ext cx="10517188" cy="2852928"/>
          </a:xfrm>
        </p:spPr>
        <p:txBody>
          <a:bodyPr anchor="b"/>
          <a:lstStyle>
            <a:lvl1pPr>
              <a:defRPr sz="4412"/>
            </a:lvl1pPr>
          </a:lstStyle>
          <a:p>
            <a:r>
              <a:rPr lang="en-US"/>
              <a:t>Click to edit Master title style</a:t>
            </a:r>
          </a:p>
        </p:txBody>
      </p:sp>
      <p:sp>
        <p:nvSpPr>
          <p:cNvPr id="3" name="Text Placeholder 2"/>
          <p:cNvSpPr>
            <a:spLocks noGrp="1"/>
          </p:cNvSpPr>
          <p:nvPr>
            <p:ph type="body" idx="1"/>
          </p:nvPr>
        </p:nvSpPr>
        <p:spPr>
          <a:xfrm>
            <a:off x="830793" y="4589899"/>
            <a:ext cx="10517188" cy="1500005"/>
          </a:xfrm>
        </p:spPr>
        <p:txBody>
          <a:bodyPr/>
          <a:lstStyle>
            <a:lvl1pPr marL="0" indent="0">
              <a:buNone/>
              <a:defRPr sz="1765"/>
            </a:lvl1pPr>
            <a:lvl2pPr marL="336179" indent="0">
              <a:buNone/>
              <a:defRPr sz="1471"/>
            </a:lvl2pPr>
            <a:lvl3pPr marL="672358" indent="0">
              <a:buNone/>
              <a:defRPr sz="1324"/>
            </a:lvl3pPr>
            <a:lvl4pPr marL="1008537" indent="0">
              <a:buNone/>
              <a:defRPr sz="1176"/>
            </a:lvl4pPr>
            <a:lvl5pPr marL="1344717" indent="0">
              <a:buNone/>
              <a:defRPr sz="1176"/>
            </a:lvl5pPr>
            <a:lvl6pPr marL="1680896" indent="0">
              <a:buNone/>
              <a:defRPr sz="1176"/>
            </a:lvl6pPr>
            <a:lvl7pPr marL="2017075" indent="0">
              <a:buNone/>
              <a:defRPr sz="1176"/>
            </a:lvl7pPr>
            <a:lvl8pPr marL="2353254" indent="0">
              <a:buNone/>
              <a:defRPr sz="1176"/>
            </a:lvl8pPr>
            <a:lvl9pPr marL="2689433" indent="0">
              <a:buNone/>
              <a:defRPr sz="1176"/>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8075C785-E652-48D0-862B-D18C814E51E0}" type="slidenum">
              <a:rPr lang="en-US" altLang="en-US"/>
              <a:pPr>
                <a:defRPr/>
              </a:pPr>
              <a:t>‹#›</a:t>
            </a:fld>
            <a:endParaRPr lang="en-US" altLang="en-US" dirty="0"/>
          </a:p>
        </p:txBody>
      </p:sp>
    </p:spTree>
    <p:extLst>
      <p:ext uri="{BB962C8B-B14F-4D97-AF65-F5344CB8AC3E}">
        <p14:creationId xmlns:p14="http://schemas.microsoft.com/office/powerpoint/2010/main" val="98450695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813" y="1980941"/>
            <a:ext cx="5056187"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3001" y="1980941"/>
            <a:ext cx="5056188"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0C422699-A8C2-4DE6-A94A-01C1A5C9611A}" type="slidenum">
              <a:rPr lang="en-US" altLang="en-US"/>
              <a:pPr>
                <a:defRPr/>
              </a:pPr>
              <a:t>‹#›</a:t>
            </a:fld>
            <a:endParaRPr lang="en-US" altLang="en-US" dirty="0"/>
          </a:p>
        </p:txBody>
      </p:sp>
    </p:spTree>
    <p:extLst>
      <p:ext uri="{BB962C8B-B14F-4D97-AF65-F5344CB8AC3E}">
        <p14:creationId xmlns:p14="http://schemas.microsoft.com/office/powerpoint/2010/main" val="1912984489"/>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730" y="365371"/>
            <a:ext cx="10517187" cy="1324907"/>
          </a:xfrm>
        </p:spPr>
        <p:txBody>
          <a:bodyPr/>
          <a:lstStyle/>
          <a:p>
            <a:r>
              <a:rPr lang="en-US"/>
              <a:t>Click to edit Master title style</a:t>
            </a:r>
          </a:p>
        </p:txBody>
      </p:sp>
      <p:sp>
        <p:nvSpPr>
          <p:cNvPr id="3" name="Text Placeholder 2"/>
          <p:cNvSpPr>
            <a:spLocks noGrp="1"/>
          </p:cNvSpPr>
          <p:nvPr>
            <p:ph type="body" idx="1"/>
          </p:nvPr>
        </p:nvSpPr>
        <p:spPr>
          <a:xfrm>
            <a:off x="838731" y="1680940"/>
            <a:ext cx="5159375" cy="824127"/>
          </a:xfrm>
        </p:spPr>
        <p:txBody>
          <a:bodyPr anchor="b"/>
          <a:lstStyle>
            <a:lvl1pPr marL="0" indent="0">
              <a:buNone/>
              <a:defRPr sz="1765" b="1"/>
            </a:lvl1pPr>
            <a:lvl2pPr marL="336179" indent="0">
              <a:buNone/>
              <a:defRPr sz="1471" b="1"/>
            </a:lvl2pPr>
            <a:lvl3pPr marL="672358" indent="0">
              <a:buNone/>
              <a:defRPr sz="1324" b="1"/>
            </a:lvl3pPr>
            <a:lvl4pPr marL="1008537" indent="0">
              <a:buNone/>
              <a:defRPr sz="1176" b="1"/>
            </a:lvl4pPr>
            <a:lvl5pPr marL="1344717" indent="0">
              <a:buNone/>
              <a:defRPr sz="1176" b="1"/>
            </a:lvl5pPr>
            <a:lvl6pPr marL="1680896" indent="0">
              <a:buNone/>
              <a:defRPr sz="1176" b="1"/>
            </a:lvl6pPr>
            <a:lvl7pPr marL="2017075" indent="0">
              <a:buNone/>
              <a:defRPr sz="1176" b="1"/>
            </a:lvl7pPr>
            <a:lvl8pPr marL="2353254" indent="0">
              <a:buNone/>
              <a:defRPr sz="1176" b="1"/>
            </a:lvl8pPr>
            <a:lvl9pPr marL="2689433" indent="0">
              <a:buNone/>
              <a:defRPr sz="1176" b="1"/>
            </a:lvl9pPr>
          </a:lstStyle>
          <a:p>
            <a:pPr lvl="0"/>
            <a:r>
              <a:rPr lang="en-US"/>
              <a:t>Click to edit Master text styles</a:t>
            </a:r>
          </a:p>
        </p:txBody>
      </p:sp>
      <p:sp>
        <p:nvSpPr>
          <p:cNvPr id="4" name="Content Placeholder 3"/>
          <p:cNvSpPr>
            <a:spLocks noGrp="1"/>
          </p:cNvSpPr>
          <p:nvPr>
            <p:ph sz="half" idx="2"/>
          </p:nvPr>
        </p:nvSpPr>
        <p:spPr>
          <a:xfrm>
            <a:off x="838731" y="2505067"/>
            <a:ext cx="5159375" cy="36840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730" y="1680940"/>
            <a:ext cx="5183187" cy="824127"/>
          </a:xfrm>
        </p:spPr>
        <p:txBody>
          <a:bodyPr anchor="b"/>
          <a:lstStyle>
            <a:lvl1pPr marL="0" indent="0">
              <a:buNone/>
              <a:defRPr sz="1765" b="1"/>
            </a:lvl1pPr>
            <a:lvl2pPr marL="336179" indent="0">
              <a:buNone/>
              <a:defRPr sz="1471" b="1"/>
            </a:lvl2pPr>
            <a:lvl3pPr marL="672358" indent="0">
              <a:buNone/>
              <a:defRPr sz="1324" b="1"/>
            </a:lvl3pPr>
            <a:lvl4pPr marL="1008537" indent="0">
              <a:buNone/>
              <a:defRPr sz="1176" b="1"/>
            </a:lvl4pPr>
            <a:lvl5pPr marL="1344717" indent="0">
              <a:buNone/>
              <a:defRPr sz="1176" b="1"/>
            </a:lvl5pPr>
            <a:lvl6pPr marL="1680896" indent="0">
              <a:buNone/>
              <a:defRPr sz="1176" b="1"/>
            </a:lvl6pPr>
            <a:lvl7pPr marL="2017075" indent="0">
              <a:buNone/>
              <a:defRPr sz="1176" b="1"/>
            </a:lvl7pPr>
            <a:lvl8pPr marL="2353254" indent="0">
              <a:buNone/>
              <a:defRPr sz="1176" b="1"/>
            </a:lvl8pPr>
            <a:lvl9pPr marL="2689433" indent="0">
              <a:buNone/>
              <a:defRPr sz="1176" b="1"/>
            </a:lvl9pPr>
          </a:lstStyle>
          <a:p>
            <a:pPr lvl="0"/>
            <a:r>
              <a:rPr lang="en-US"/>
              <a:t>Click to edit Master text styles</a:t>
            </a:r>
          </a:p>
        </p:txBody>
      </p:sp>
      <p:sp>
        <p:nvSpPr>
          <p:cNvPr id="6" name="Content Placeholder 5"/>
          <p:cNvSpPr>
            <a:spLocks noGrp="1"/>
          </p:cNvSpPr>
          <p:nvPr>
            <p:ph sz="quarter" idx="4"/>
          </p:nvPr>
        </p:nvSpPr>
        <p:spPr>
          <a:xfrm>
            <a:off x="6172730" y="2505067"/>
            <a:ext cx="5183187" cy="36840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p:txBody>
          <a:bodyPr/>
          <a:lstStyle>
            <a:lvl1pPr>
              <a:defRPr/>
            </a:lvl1pPr>
          </a:lstStyle>
          <a:p>
            <a:pPr>
              <a:defRPr/>
            </a:pPr>
            <a:fld id="{0AA40F8D-DFCF-454E-9F4E-9A63E1ADBF2D}" type="slidenum">
              <a:rPr lang="en-US" altLang="en-US"/>
              <a:pPr>
                <a:defRPr/>
              </a:pPr>
              <a:t>‹#›</a:t>
            </a:fld>
            <a:endParaRPr lang="en-US" altLang="en-US" dirty="0"/>
          </a:p>
        </p:txBody>
      </p:sp>
    </p:spTree>
    <p:extLst>
      <p:ext uri="{BB962C8B-B14F-4D97-AF65-F5344CB8AC3E}">
        <p14:creationId xmlns:p14="http://schemas.microsoft.com/office/powerpoint/2010/main" val="424885734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a:defRPr/>
            </a:lvl1pPr>
          </a:lstStyle>
          <a:p>
            <a:pPr>
              <a:defRPr/>
            </a:pPr>
            <a:fld id="{57E3F115-BA3B-43C5-ABD8-D384A00C93CB}" type="slidenum">
              <a:rPr lang="en-US" altLang="en-US"/>
              <a:pPr>
                <a:defRPr/>
              </a:pPr>
              <a:t>‹#›</a:t>
            </a:fld>
            <a:endParaRPr lang="en-US" altLang="en-US" dirty="0"/>
          </a:p>
        </p:txBody>
      </p:sp>
    </p:spTree>
    <p:extLst>
      <p:ext uri="{BB962C8B-B14F-4D97-AF65-F5344CB8AC3E}">
        <p14:creationId xmlns:p14="http://schemas.microsoft.com/office/powerpoint/2010/main" val="218305916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4" name="Rectangle 6"/>
          <p:cNvSpPr>
            <a:spLocks noGrp="1" noChangeArrowheads="1"/>
          </p:cNvSpPr>
          <p:nvPr>
            <p:ph type="sldNum" sz="quarter" idx="12"/>
          </p:nvPr>
        </p:nvSpPr>
        <p:spPr/>
        <p:txBody>
          <a:bodyPr/>
          <a:lstStyle>
            <a:lvl1pPr>
              <a:defRPr/>
            </a:lvl1pPr>
          </a:lstStyle>
          <a:p>
            <a:pPr>
              <a:defRPr/>
            </a:pPr>
            <a:fld id="{0DBDE29F-3906-4F87-87EF-6F1E6484EE37}" type="slidenum">
              <a:rPr lang="en-US" altLang="en-US"/>
              <a:pPr>
                <a:defRPr/>
              </a:pPr>
              <a:t>‹#›</a:t>
            </a:fld>
            <a:endParaRPr lang="en-US" altLang="en-US" dirty="0"/>
          </a:p>
        </p:txBody>
      </p:sp>
    </p:spTree>
    <p:extLst>
      <p:ext uri="{BB962C8B-B14F-4D97-AF65-F5344CB8AC3E}">
        <p14:creationId xmlns:p14="http://schemas.microsoft.com/office/powerpoint/2010/main" val="124329524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730" y="457589"/>
            <a:ext cx="3934353" cy="1600395"/>
          </a:xfrm>
        </p:spPr>
        <p:txBody>
          <a:bodyPr anchor="b"/>
          <a:lstStyle>
            <a:lvl1pPr>
              <a:defRPr sz="2353"/>
            </a:lvl1pPr>
          </a:lstStyle>
          <a:p>
            <a:r>
              <a:rPr lang="en-US"/>
              <a:t>Click to edit Master title style</a:t>
            </a:r>
          </a:p>
        </p:txBody>
      </p:sp>
      <p:sp>
        <p:nvSpPr>
          <p:cNvPr id="3" name="Content Placeholder 2"/>
          <p:cNvSpPr>
            <a:spLocks noGrp="1"/>
          </p:cNvSpPr>
          <p:nvPr>
            <p:ph idx="1"/>
          </p:nvPr>
        </p:nvSpPr>
        <p:spPr>
          <a:xfrm>
            <a:off x="5183189" y="987552"/>
            <a:ext cx="6172728" cy="4873558"/>
          </a:xfrm>
        </p:spPr>
        <p:txBody>
          <a:bodyPr/>
          <a:lstStyle>
            <a:lvl1pPr>
              <a:defRPr sz="2353"/>
            </a:lvl1pPr>
            <a:lvl2pPr>
              <a:defRPr sz="2059"/>
            </a:lvl2pPr>
            <a:lvl3pPr>
              <a:defRPr sz="1765"/>
            </a:lvl3pPr>
            <a:lvl4pPr>
              <a:defRPr sz="1471"/>
            </a:lvl4pPr>
            <a:lvl5pPr>
              <a:defRPr sz="1471"/>
            </a:lvl5pPr>
            <a:lvl6pPr>
              <a:defRPr sz="1471"/>
            </a:lvl6pPr>
            <a:lvl7pPr>
              <a:defRPr sz="1471"/>
            </a:lvl7pPr>
            <a:lvl8pPr>
              <a:defRPr sz="1471"/>
            </a:lvl8pPr>
            <a:lvl9pPr>
              <a:defRPr sz="14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8730" y="2057985"/>
            <a:ext cx="3934353" cy="3811296"/>
          </a:xfrm>
        </p:spPr>
        <p:txBody>
          <a:bodyPr/>
          <a:lstStyle>
            <a:lvl1pPr marL="0" indent="0">
              <a:buNone/>
              <a:defRPr sz="1176"/>
            </a:lvl1pPr>
            <a:lvl2pPr marL="336179" indent="0">
              <a:buNone/>
              <a:defRPr sz="1029"/>
            </a:lvl2pPr>
            <a:lvl3pPr marL="672358" indent="0">
              <a:buNone/>
              <a:defRPr sz="882"/>
            </a:lvl3pPr>
            <a:lvl4pPr marL="1008537" indent="0">
              <a:buNone/>
              <a:defRPr sz="735"/>
            </a:lvl4pPr>
            <a:lvl5pPr marL="1344717" indent="0">
              <a:buNone/>
              <a:defRPr sz="735"/>
            </a:lvl5pPr>
            <a:lvl6pPr marL="1680896" indent="0">
              <a:buNone/>
              <a:defRPr sz="735"/>
            </a:lvl6pPr>
            <a:lvl7pPr marL="2017075" indent="0">
              <a:buNone/>
              <a:defRPr sz="735"/>
            </a:lvl7pPr>
            <a:lvl8pPr marL="2353254" indent="0">
              <a:buNone/>
              <a:defRPr sz="735"/>
            </a:lvl8pPr>
            <a:lvl9pPr marL="2689433" indent="0">
              <a:buNone/>
              <a:defRPr sz="735"/>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27D716AB-6E1B-4C79-936D-0855F13BD985}" type="slidenum">
              <a:rPr lang="en-US" altLang="en-US"/>
              <a:pPr>
                <a:defRPr/>
              </a:pPr>
              <a:t>‹#›</a:t>
            </a:fld>
            <a:endParaRPr lang="en-US" altLang="en-US" dirty="0"/>
          </a:p>
        </p:txBody>
      </p:sp>
    </p:spTree>
    <p:extLst>
      <p:ext uri="{BB962C8B-B14F-4D97-AF65-F5344CB8AC3E}">
        <p14:creationId xmlns:p14="http://schemas.microsoft.com/office/powerpoint/2010/main" val="2385197869"/>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17078-B52F-443B-8C30-916FB48A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E24E2F-E583-405D-AA63-7B8D3CB1A6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0C5A93-EE7B-4CEF-AB94-40590C5353AC}"/>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5" name="Footer Placeholder 4">
            <a:extLst>
              <a:ext uri="{FF2B5EF4-FFF2-40B4-BE49-F238E27FC236}">
                <a16:creationId xmlns:a16="http://schemas.microsoft.com/office/drawing/2014/main" id="{0597B97B-C010-4060-A0ED-0F963C4820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6485DE-71C7-4CD6-90AE-23FFB3F796C7}"/>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99082916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730" y="457589"/>
            <a:ext cx="3934353" cy="1600395"/>
          </a:xfrm>
        </p:spPr>
        <p:txBody>
          <a:bodyPr anchor="b"/>
          <a:lstStyle>
            <a:lvl1pPr>
              <a:defRPr sz="2353"/>
            </a:lvl1pPr>
          </a:lstStyle>
          <a:p>
            <a:r>
              <a:rPr lang="en-US"/>
              <a:t>Click to edit Master title style</a:t>
            </a:r>
          </a:p>
        </p:txBody>
      </p:sp>
      <p:sp>
        <p:nvSpPr>
          <p:cNvPr id="3" name="Picture Placeholder 2"/>
          <p:cNvSpPr>
            <a:spLocks noGrp="1"/>
          </p:cNvSpPr>
          <p:nvPr>
            <p:ph type="pic" idx="1"/>
          </p:nvPr>
        </p:nvSpPr>
        <p:spPr>
          <a:xfrm>
            <a:off x="5183189" y="987552"/>
            <a:ext cx="6172728" cy="4873558"/>
          </a:xfrm>
        </p:spPr>
        <p:txBody>
          <a:bodyPr/>
          <a:lstStyle>
            <a:lvl1pPr marL="0" indent="0">
              <a:buNone/>
              <a:defRPr sz="2353"/>
            </a:lvl1pPr>
            <a:lvl2pPr marL="336179" indent="0">
              <a:buNone/>
              <a:defRPr sz="2059"/>
            </a:lvl2pPr>
            <a:lvl3pPr marL="672358" indent="0">
              <a:buNone/>
              <a:defRPr sz="1765"/>
            </a:lvl3pPr>
            <a:lvl4pPr marL="1008537" indent="0">
              <a:buNone/>
              <a:defRPr sz="1471"/>
            </a:lvl4pPr>
            <a:lvl5pPr marL="1344717" indent="0">
              <a:buNone/>
              <a:defRPr sz="1471"/>
            </a:lvl5pPr>
            <a:lvl6pPr marL="1680896" indent="0">
              <a:buNone/>
              <a:defRPr sz="1471"/>
            </a:lvl6pPr>
            <a:lvl7pPr marL="2017075" indent="0">
              <a:buNone/>
              <a:defRPr sz="1471"/>
            </a:lvl7pPr>
            <a:lvl8pPr marL="2353254" indent="0">
              <a:buNone/>
              <a:defRPr sz="1471"/>
            </a:lvl8pPr>
            <a:lvl9pPr marL="2689433" indent="0">
              <a:buNone/>
              <a:defRPr sz="1471"/>
            </a:lvl9pPr>
          </a:lstStyle>
          <a:p>
            <a:pPr lvl="0"/>
            <a:endParaRPr lang="en-US" noProof="0" dirty="0"/>
          </a:p>
        </p:txBody>
      </p:sp>
      <p:sp>
        <p:nvSpPr>
          <p:cNvPr id="4" name="Text Placeholder 3"/>
          <p:cNvSpPr>
            <a:spLocks noGrp="1"/>
          </p:cNvSpPr>
          <p:nvPr>
            <p:ph type="body" sz="half" idx="2"/>
          </p:nvPr>
        </p:nvSpPr>
        <p:spPr>
          <a:xfrm>
            <a:off x="838730" y="2057985"/>
            <a:ext cx="3934353" cy="3811296"/>
          </a:xfrm>
        </p:spPr>
        <p:txBody>
          <a:bodyPr/>
          <a:lstStyle>
            <a:lvl1pPr marL="0" indent="0">
              <a:buNone/>
              <a:defRPr sz="1176"/>
            </a:lvl1pPr>
            <a:lvl2pPr marL="336179" indent="0">
              <a:buNone/>
              <a:defRPr sz="1029"/>
            </a:lvl2pPr>
            <a:lvl3pPr marL="672358" indent="0">
              <a:buNone/>
              <a:defRPr sz="882"/>
            </a:lvl3pPr>
            <a:lvl4pPr marL="1008537" indent="0">
              <a:buNone/>
              <a:defRPr sz="735"/>
            </a:lvl4pPr>
            <a:lvl5pPr marL="1344717" indent="0">
              <a:buNone/>
              <a:defRPr sz="735"/>
            </a:lvl5pPr>
            <a:lvl6pPr marL="1680896" indent="0">
              <a:buNone/>
              <a:defRPr sz="735"/>
            </a:lvl6pPr>
            <a:lvl7pPr marL="2017075" indent="0">
              <a:buNone/>
              <a:defRPr sz="735"/>
            </a:lvl7pPr>
            <a:lvl8pPr marL="2353254" indent="0">
              <a:buNone/>
              <a:defRPr sz="735"/>
            </a:lvl8pPr>
            <a:lvl9pPr marL="2689433" indent="0">
              <a:buNone/>
              <a:defRPr sz="735"/>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90EAEA26-852C-48AC-9675-D1249972C74D}" type="slidenum">
              <a:rPr lang="en-US" altLang="en-US"/>
              <a:pPr>
                <a:defRPr/>
              </a:pPr>
              <a:t>‹#›</a:t>
            </a:fld>
            <a:endParaRPr lang="en-US" altLang="en-US" dirty="0"/>
          </a:p>
        </p:txBody>
      </p:sp>
    </p:spTree>
    <p:extLst>
      <p:ext uri="{BB962C8B-B14F-4D97-AF65-F5344CB8AC3E}">
        <p14:creationId xmlns:p14="http://schemas.microsoft.com/office/powerpoint/2010/main" val="4228761739"/>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3BA87FEB-99E3-4053-AF43-18F779179CF1}" type="slidenum">
              <a:rPr lang="en-US" altLang="en-US"/>
              <a:pPr>
                <a:defRPr/>
              </a:pPr>
              <a:t>‹#›</a:t>
            </a:fld>
            <a:endParaRPr lang="en-US" altLang="en-US" dirty="0"/>
          </a:p>
        </p:txBody>
      </p:sp>
    </p:spTree>
    <p:extLst>
      <p:ext uri="{BB962C8B-B14F-4D97-AF65-F5344CB8AC3E}">
        <p14:creationId xmlns:p14="http://schemas.microsoft.com/office/powerpoint/2010/main" val="352688479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8917" y="608174"/>
            <a:ext cx="2590272" cy="548873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814" y="608174"/>
            <a:ext cx="7522103" cy="54887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1ABCB51A-6A67-4139-B4FA-E365FDC69814}" type="slidenum">
              <a:rPr lang="en-US" altLang="en-US"/>
              <a:pPr>
                <a:defRPr/>
              </a:pPr>
              <a:t>‹#›</a:t>
            </a:fld>
            <a:endParaRPr lang="en-US" altLang="en-US" dirty="0"/>
          </a:p>
        </p:txBody>
      </p:sp>
    </p:spTree>
    <p:extLst>
      <p:ext uri="{BB962C8B-B14F-4D97-AF65-F5344CB8AC3E}">
        <p14:creationId xmlns:p14="http://schemas.microsoft.com/office/powerpoint/2010/main" val="68598337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2814" y="608174"/>
            <a:ext cx="10366375" cy="1142805"/>
          </a:xfrm>
        </p:spPr>
        <p:txBody>
          <a:bodyPr/>
          <a:lstStyle/>
          <a:p>
            <a:r>
              <a:rPr lang="en-US"/>
              <a:t>Click to edit Master title style</a:t>
            </a:r>
          </a:p>
        </p:txBody>
      </p:sp>
      <p:sp>
        <p:nvSpPr>
          <p:cNvPr id="3" name="Text Placeholder 2"/>
          <p:cNvSpPr>
            <a:spLocks noGrp="1"/>
          </p:cNvSpPr>
          <p:nvPr>
            <p:ph type="body" sz="half" idx="1"/>
          </p:nvPr>
        </p:nvSpPr>
        <p:spPr>
          <a:xfrm>
            <a:off x="912813" y="1980941"/>
            <a:ext cx="5056187"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3001" y="1980941"/>
            <a:ext cx="5056188"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48F90E1E-7A8A-44DC-9CF6-F3ED462BE83C}" type="slidenum">
              <a:rPr lang="en-US" altLang="en-US"/>
              <a:pPr>
                <a:defRPr/>
              </a:pPr>
              <a:t>‹#›</a:t>
            </a:fld>
            <a:endParaRPr lang="en-US" altLang="en-US" dirty="0"/>
          </a:p>
        </p:txBody>
      </p:sp>
    </p:spTree>
    <p:extLst>
      <p:ext uri="{BB962C8B-B14F-4D97-AF65-F5344CB8AC3E}">
        <p14:creationId xmlns:p14="http://schemas.microsoft.com/office/powerpoint/2010/main" val="141274927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2814" y="608174"/>
            <a:ext cx="10366375" cy="5488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a:defRPr/>
            </a:lvl1pPr>
          </a:lstStyle>
          <a:p>
            <a:pPr>
              <a:defRPr/>
            </a:pPr>
            <a:fld id="{E5B3E543-E65D-4C6E-A003-0569D43948B0}" type="slidenum">
              <a:rPr lang="en-US" altLang="en-US"/>
              <a:pPr>
                <a:defRPr/>
              </a:pPr>
              <a:t>‹#›</a:t>
            </a:fld>
            <a:endParaRPr lang="en-US" altLang="en-US" dirty="0"/>
          </a:p>
        </p:txBody>
      </p:sp>
    </p:spTree>
    <p:extLst>
      <p:ext uri="{BB962C8B-B14F-4D97-AF65-F5344CB8AC3E}">
        <p14:creationId xmlns:p14="http://schemas.microsoft.com/office/powerpoint/2010/main" val="283295210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1794"/>
            <a:ext cx="9144000" cy="2388335"/>
          </a:xfrm>
        </p:spPr>
        <p:txBody>
          <a:bodyPr anchor="b"/>
          <a:lstStyle>
            <a:lvl1pPr algn="ctr">
              <a:defRPr sz="4412"/>
            </a:lvl1pPr>
          </a:lstStyle>
          <a:p>
            <a:r>
              <a:rPr lang="en-US"/>
              <a:t>Click to edit Master title style</a:t>
            </a:r>
          </a:p>
        </p:txBody>
      </p:sp>
      <p:sp>
        <p:nvSpPr>
          <p:cNvPr id="3" name="Subtitle 2"/>
          <p:cNvSpPr>
            <a:spLocks noGrp="1"/>
          </p:cNvSpPr>
          <p:nvPr>
            <p:ph type="subTitle" idx="1"/>
          </p:nvPr>
        </p:nvSpPr>
        <p:spPr>
          <a:xfrm>
            <a:off x="1524000" y="3602347"/>
            <a:ext cx="9144000" cy="1655258"/>
          </a:xfrm>
        </p:spPr>
        <p:txBody>
          <a:bodyPr/>
          <a:lstStyle>
            <a:lvl1pPr marL="0" indent="0" algn="ctr">
              <a:buNone/>
              <a:defRPr sz="1765"/>
            </a:lvl1pPr>
            <a:lvl2pPr marL="336179" indent="0" algn="ctr">
              <a:buNone/>
              <a:defRPr sz="1471"/>
            </a:lvl2pPr>
            <a:lvl3pPr marL="672358" indent="0" algn="ctr">
              <a:buNone/>
              <a:defRPr sz="1324"/>
            </a:lvl3pPr>
            <a:lvl4pPr marL="1008537" indent="0" algn="ctr">
              <a:buNone/>
              <a:defRPr sz="1176"/>
            </a:lvl4pPr>
            <a:lvl5pPr marL="1344717" indent="0" algn="ctr">
              <a:buNone/>
              <a:defRPr sz="1176"/>
            </a:lvl5pPr>
            <a:lvl6pPr marL="1680896" indent="0" algn="ctr">
              <a:buNone/>
              <a:defRPr sz="1176"/>
            </a:lvl6pPr>
            <a:lvl7pPr marL="2017075" indent="0" algn="ctr">
              <a:buNone/>
              <a:defRPr sz="1176"/>
            </a:lvl7pPr>
            <a:lvl8pPr marL="2353254" indent="0" algn="ctr">
              <a:buNone/>
              <a:defRPr sz="1176"/>
            </a:lvl8pPr>
            <a:lvl9pPr marL="2689433" indent="0" algn="ctr">
              <a:buNone/>
              <a:defRPr sz="1176"/>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CD46B53B-4390-4B02-B299-20D7EDC14FB1}" type="slidenum">
              <a:rPr lang="en-US" altLang="en-US"/>
              <a:pPr>
                <a:defRPr/>
              </a:pPr>
              <a:t>‹#›</a:t>
            </a:fld>
            <a:endParaRPr lang="en-US" altLang="en-US" dirty="0"/>
          </a:p>
        </p:txBody>
      </p:sp>
    </p:spTree>
    <p:extLst>
      <p:ext uri="{BB962C8B-B14F-4D97-AF65-F5344CB8AC3E}">
        <p14:creationId xmlns:p14="http://schemas.microsoft.com/office/powerpoint/2010/main" val="3626021919"/>
      </p:ext>
    </p:extLst>
  </p:cSld>
  <p:clrMapOvr>
    <a:masterClrMapping/>
  </p:clrMapOvr>
  <p:transition spd="slow">
    <p:checker/>
    <p:sndAc>
      <p:stSnd>
        <p:snd r:embed="rId1" name="projctor.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A1EB5750-4302-4A25-A99A-F2FC99DF8A01}" type="slidenum">
              <a:rPr lang="en-US" altLang="en-US"/>
              <a:pPr>
                <a:defRPr/>
              </a:pPr>
              <a:t>‹#›</a:t>
            </a:fld>
            <a:endParaRPr lang="en-US" altLang="en-US" dirty="0"/>
          </a:p>
        </p:txBody>
      </p:sp>
    </p:spTree>
    <p:extLst>
      <p:ext uri="{BB962C8B-B14F-4D97-AF65-F5344CB8AC3E}">
        <p14:creationId xmlns:p14="http://schemas.microsoft.com/office/powerpoint/2010/main" val="3643380615"/>
      </p:ext>
    </p:extLst>
  </p:cSld>
  <p:clrMapOvr>
    <a:masterClrMapping/>
  </p:clrMapOvr>
  <p:transition spd="slow">
    <p:checker/>
    <p:sndAc>
      <p:stSnd>
        <p:snd r:embed="rId1" name="projctor.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793" y="1710123"/>
            <a:ext cx="10517188" cy="2852928"/>
          </a:xfrm>
        </p:spPr>
        <p:txBody>
          <a:bodyPr anchor="b"/>
          <a:lstStyle>
            <a:lvl1pPr>
              <a:defRPr sz="4412"/>
            </a:lvl1pPr>
          </a:lstStyle>
          <a:p>
            <a:r>
              <a:rPr lang="en-US"/>
              <a:t>Click to edit Master title style</a:t>
            </a:r>
          </a:p>
        </p:txBody>
      </p:sp>
      <p:sp>
        <p:nvSpPr>
          <p:cNvPr id="3" name="Text Placeholder 2"/>
          <p:cNvSpPr>
            <a:spLocks noGrp="1"/>
          </p:cNvSpPr>
          <p:nvPr>
            <p:ph type="body" idx="1"/>
          </p:nvPr>
        </p:nvSpPr>
        <p:spPr>
          <a:xfrm>
            <a:off x="830793" y="4589899"/>
            <a:ext cx="10517188" cy="1500005"/>
          </a:xfrm>
        </p:spPr>
        <p:txBody>
          <a:bodyPr/>
          <a:lstStyle>
            <a:lvl1pPr marL="0" indent="0">
              <a:buNone/>
              <a:defRPr sz="1765"/>
            </a:lvl1pPr>
            <a:lvl2pPr marL="336179" indent="0">
              <a:buNone/>
              <a:defRPr sz="1471"/>
            </a:lvl2pPr>
            <a:lvl3pPr marL="672358" indent="0">
              <a:buNone/>
              <a:defRPr sz="1324"/>
            </a:lvl3pPr>
            <a:lvl4pPr marL="1008537" indent="0">
              <a:buNone/>
              <a:defRPr sz="1176"/>
            </a:lvl4pPr>
            <a:lvl5pPr marL="1344717" indent="0">
              <a:buNone/>
              <a:defRPr sz="1176"/>
            </a:lvl5pPr>
            <a:lvl6pPr marL="1680896" indent="0">
              <a:buNone/>
              <a:defRPr sz="1176"/>
            </a:lvl6pPr>
            <a:lvl7pPr marL="2017075" indent="0">
              <a:buNone/>
              <a:defRPr sz="1176"/>
            </a:lvl7pPr>
            <a:lvl8pPr marL="2353254" indent="0">
              <a:buNone/>
              <a:defRPr sz="1176"/>
            </a:lvl8pPr>
            <a:lvl9pPr marL="2689433" indent="0">
              <a:buNone/>
              <a:defRPr sz="1176"/>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8075C785-E652-48D0-862B-D18C814E51E0}" type="slidenum">
              <a:rPr lang="en-US" altLang="en-US"/>
              <a:pPr>
                <a:defRPr/>
              </a:pPr>
              <a:t>‹#›</a:t>
            </a:fld>
            <a:endParaRPr lang="en-US" altLang="en-US" dirty="0"/>
          </a:p>
        </p:txBody>
      </p:sp>
    </p:spTree>
    <p:extLst>
      <p:ext uri="{BB962C8B-B14F-4D97-AF65-F5344CB8AC3E}">
        <p14:creationId xmlns:p14="http://schemas.microsoft.com/office/powerpoint/2010/main" val="2508323463"/>
      </p:ext>
    </p:extLst>
  </p:cSld>
  <p:clrMapOvr>
    <a:masterClrMapping/>
  </p:clrMapOvr>
  <p:transition spd="slow">
    <p:checker/>
    <p:sndAc>
      <p:stSnd>
        <p:snd r:embed="rId1" name="projctor.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813" y="1980941"/>
            <a:ext cx="5056187"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3001" y="1980941"/>
            <a:ext cx="5056188"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0C422699-A8C2-4DE6-A94A-01C1A5C9611A}" type="slidenum">
              <a:rPr lang="en-US" altLang="en-US"/>
              <a:pPr>
                <a:defRPr/>
              </a:pPr>
              <a:t>‹#›</a:t>
            </a:fld>
            <a:endParaRPr lang="en-US" altLang="en-US" dirty="0"/>
          </a:p>
        </p:txBody>
      </p:sp>
    </p:spTree>
    <p:extLst>
      <p:ext uri="{BB962C8B-B14F-4D97-AF65-F5344CB8AC3E}">
        <p14:creationId xmlns:p14="http://schemas.microsoft.com/office/powerpoint/2010/main" val="3582928524"/>
      </p:ext>
    </p:extLst>
  </p:cSld>
  <p:clrMapOvr>
    <a:masterClrMapping/>
  </p:clrMapOvr>
  <p:transition spd="slow">
    <p:checker/>
    <p:sndAc>
      <p:stSnd>
        <p:snd r:embed="rId1" name="projctor.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730" y="365371"/>
            <a:ext cx="10517187" cy="1324907"/>
          </a:xfrm>
        </p:spPr>
        <p:txBody>
          <a:bodyPr/>
          <a:lstStyle/>
          <a:p>
            <a:r>
              <a:rPr lang="en-US"/>
              <a:t>Click to edit Master title style</a:t>
            </a:r>
          </a:p>
        </p:txBody>
      </p:sp>
      <p:sp>
        <p:nvSpPr>
          <p:cNvPr id="3" name="Text Placeholder 2"/>
          <p:cNvSpPr>
            <a:spLocks noGrp="1"/>
          </p:cNvSpPr>
          <p:nvPr>
            <p:ph type="body" idx="1"/>
          </p:nvPr>
        </p:nvSpPr>
        <p:spPr>
          <a:xfrm>
            <a:off x="838731" y="1680940"/>
            <a:ext cx="5159375" cy="824127"/>
          </a:xfrm>
        </p:spPr>
        <p:txBody>
          <a:bodyPr anchor="b"/>
          <a:lstStyle>
            <a:lvl1pPr marL="0" indent="0">
              <a:buNone/>
              <a:defRPr sz="1765" b="1"/>
            </a:lvl1pPr>
            <a:lvl2pPr marL="336179" indent="0">
              <a:buNone/>
              <a:defRPr sz="1471" b="1"/>
            </a:lvl2pPr>
            <a:lvl3pPr marL="672358" indent="0">
              <a:buNone/>
              <a:defRPr sz="1324" b="1"/>
            </a:lvl3pPr>
            <a:lvl4pPr marL="1008537" indent="0">
              <a:buNone/>
              <a:defRPr sz="1176" b="1"/>
            </a:lvl4pPr>
            <a:lvl5pPr marL="1344717" indent="0">
              <a:buNone/>
              <a:defRPr sz="1176" b="1"/>
            </a:lvl5pPr>
            <a:lvl6pPr marL="1680896" indent="0">
              <a:buNone/>
              <a:defRPr sz="1176" b="1"/>
            </a:lvl6pPr>
            <a:lvl7pPr marL="2017075" indent="0">
              <a:buNone/>
              <a:defRPr sz="1176" b="1"/>
            </a:lvl7pPr>
            <a:lvl8pPr marL="2353254" indent="0">
              <a:buNone/>
              <a:defRPr sz="1176" b="1"/>
            </a:lvl8pPr>
            <a:lvl9pPr marL="2689433" indent="0">
              <a:buNone/>
              <a:defRPr sz="1176" b="1"/>
            </a:lvl9pPr>
          </a:lstStyle>
          <a:p>
            <a:pPr lvl="0"/>
            <a:r>
              <a:rPr lang="en-US"/>
              <a:t>Click to edit Master text styles</a:t>
            </a:r>
          </a:p>
        </p:txBody>
      </p:sp>
      <p:sp>
        <p:nvSpPr>
          <p:cNvPr id="4" name="Content Placeholder 3"/>
          <p:cNvSpPr>
            <a:spLocks noGrp="1"/>
          </p:cNvSpPr>
          <p:nvPr>
            <p:ph sz="half" idx="2"/>
          </p:nvPr>
        </p:nvSpPr>
        <p:spPr>
          <a:xfrm>
            <a:off x="838731" y="2505067"/>
            <a:ext cx="5159375" cy="36840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730" y="1680940"/>
            <a:ext cx="5183187" cy="824127"/>
          </a:xfrm>
        </p:spPr>
        <p:txBody>
          <a:bodyPr anchor="b"/>
          <a:lstStyle>
            <a:lvl1pPr marL="0" indent="0">
              <a:buNone/>
              <a:defRPr sz="1765" b="1"/>
            </a:lvl1pPr>
            <a:lvl2pPr marL="336179" indent="0">
              <a:buNone/>
              <a:defRPr sz="1471" b="1"/>
            </a:lvl2pPr>
            <a:lvl3pPr marL="672358" indent="0">
              <a:buNone/>
              <a:defRPr sz="1324" b="1"/>
            </a:lvl3pPr>
            <a:lvl4pPr marL="1008537" indent="0">
              <a:buNone/>
              <a:defRPr sz="1176" b="1"/>
            </a:lvl4pPr>
            <a:lvl5pPr marL="1344717" indent="0">
              <a:buNone/>
              <a:defRPr sz="1176" b="1"/>
            </a:lvl5pPr>
            <a:lvl6pPr marL="1680896" indent="0">
              <a:buNone/>
              <a:defRPr sz="1176" b="1"/>
            </a:lvl6pPr>
            <a:lvl7pPr marL="2017075" indent="0">
              <a:buNone/>
              <a:defRPr sz="1176" b="1"/>
            </a:lvl7pPr>
            <a:lvl8pPr marL="2353254" indent="0">
              <a:buNone/>
              <a:defRPr sz="1176" b="1"/>
            </a:lvl8pPr>
            <a:lvl9pPr marL="2689433" indent="0">
              <a:buNone/>
              <a:defRPr sz="1176" b="1"/>
            </a:lvl9pPr>
          </a:lstStyle>
          <a:p>
            <a:pPr lvl="0"/>
            <a:r>
              <a:rPr lang="en-US"/>
              <a:t>Click to edit Master text styles</a:t>
            </a:r>
          </a:p>
        </p:txBody>
      </p:sp>
      <p:sp>
        <p:nvSpPr>
          <p:cNvPr id="6" name="Content Placeholder 5"/>
          <p:cNvSpPr>
            <a:spLocks noGrp="1"/>
          </p:cNvSpPr>
          <p:nvPr>
            <p:ph sz="quarter" idx="4"/>
          </p:nvPr>
        </p:nvSpPr>
        <p:spPr>
          <a:xfrm>
            <a:off x="6172730" y="2505067"/>
            <a:ext cx="5183187" cy="36840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p:txBody>
          <a:bodyPr/>
          <a:lstStyle>
            <a:lvl1pPr>
              <a:defRPr/>
            </a:lvl1pPr>
          </a:lstStyle>
          <a:p>
            <a:pPr>
              <a:defRPr/>
            </a:pPr>
            <a:fld id="{0AA40F8D-DFCF-454E-9F4E-9A63E1ADBF2D}" type="slidenum">
              <a:rPr lang="en-US" altLang="en-US"/>
              <a:pPr>
                <a:defRPr/>
              </a:pPr>
              <a:t>‹#›</a:t>
            </a:fld>
            <a:endParaRPr lang="en-US" altLang="en-US" dirty="0"/>
          </a:p>
        </p:txBody>
      </p:sp>
    </p:spTree>
    <p:extLst>
      <p:ext uri="{BB962C8B-B14F-4D97-AF65-F5344CB8AC3E}">
        <p14:creationId xmlns:p14="http://schemas.microsoft.com/office/powerpoint/2010/main" val="113531160"/>
      </p:ext>
    </p:extLst>
  </p:cSld>
  <p:clrMapOvr>
    <a:masterClrMapping/>
  </p:clrMapOvr>
  <p:transition spd="slow">
    <p:checker/>
    <p:sndAc>
      <p:stSnd>
        <p:snd r:embed="rId1" name="projctor.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41F69-309D-4AC0-8150-082289E51C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EEB6C4-4F00-400C-A69A-A89812AFE7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E37A57-8DE7-4C5C-A6D2-E74D9288AC53}"/>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5" name="Footer Placeholder 4">
            <a:extLst>
              <a:ext uri="{FF2B5EF4-FFF2-40B4-BE49-F238E27FC236}">
                <a16:creationId xmlns:a16="http://schemas.microsoft.com/office/drawing/2014/main" id="{3B47E4CD-5957-4A57-AA34-042602E18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901C10-FBA3-4A2C-9E12-2FF4FAAE8EA5}"/>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65387432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a:defRPr/>
            </a:lvl1pPr>
          </a:lstStyle>
          <a:p>
            <a:pPr>
              <a:defRPr/>
            </a:pPr>
            <a:fld id="{57E3F115-BA3B-43C5-ABD8-D384A00C93CB}" type="slidenum">
              <a:rPr lang="en-US" altLang="en-US"/>
              <a:pPr>
                <a:defRPr/>
              </a:pPr>
              <a:t>‹#›</a:t>
            </a:fld>
            <a:endParaRPr lang="en-US" altLang="en-US" dirty="0"/>
          </a:p>
        </p:txBody>
      </p:sp>
    </p:spTree>
    <p:extLst>
      <p:ext uri="{BB962C8B-B14F-4D97-AF65-F5344CB8AC3E}">
        <p14:creationId xmlns:p14="http://schemas.microsoft.com/office/powerpoint/2010/main" val="392217311"/>
      </p:ext>
    </p:extLst>
  </p:cSld>
  <p:clrMapOvr>
    <a:masterClrMapping/>
  </p:clrMapOvr>
  <p:transition spd="slow">
    <p:checker/>
    <p:sndAc>
      <p:stSnd>
        <p:snd r:embed="rId1" name="projctor.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4" name="Rectangle 6"/>
          <p:cNvSpPr>
            <a:spLocks noGrp="1" noChangeArrowheads="1"/>
          </p:cNvSpPr>
          <p:nvPr>
            <p:ph type="sldNum" sz="quarter" idx="12"/>
          </p:nvPr>
        </p:nvSpPr>
        <p:spPr/>
        <p:txBody>
          <a:bodyPr/>
          <a:lstStyle>
            <a:lvl1pPr>
              <a:defRPr/>
            </a:lvl1pPr>
          </a:lstStyle>
          <a:p>
            <a:pPr>
              <a:defRPr/>
            </a:pPr>
            <a:fld id="{0DBDE29F-3906-4F87-87EF-6F1E6484EE37}" type="slidenum">
              <a:rPr lang="en-US" altLang="en-US"/>
              <a:pPr>
                <a:defRPr/>
              </a:pPr>
              <a:t>‹#›</a:t>
            </a:fld>
            <a:endParaRPr lang="en-US" altLang="en-US" dirty="0"/>
          </a:p>
        </p:txBody>
      </p:sp>
    </p:spTree>
    <p:extLst>
      <p:ext uri="{BB962C8B-B14F-4D97-AF65-F5344CB8AC3E}">
        <p14:creationId xmlns:p14="http://schemas.microsoft.com/office/powerpoint/2010/main" val="593506024"/>
      </p:ext>
    </p:extLst>
  </p:cSld>
  <p:clrMapOvr>
    <a:masterClrMapping/>
  </p:clrMapOvr>
  <p:transition spd="slow">
    <p:checker/>
    <p:sndAc>
      <p:stSnd>
        <p:snd r:embed="rId1" name="projctor.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730" y="457589"/>
            <a:ext cx="3934353" cy="1600395"/>
          </a:xfrm>
        </p:spPr>
        <p:txBody>
          <a:bodyPr anchor="b"/>
          <a:lstStyle>
            <a:lvl1pPr>
              <a:defRPr sz="2353"/>
            </a:lvl1pPr>
          </a:lstStyle>
          <a:p>
            <a:r>
              <a:rPr lang="en-US"/>
              <a:t>Click to edit Master title style</a:t>
            </a:r>
          </a:p>
        </p:txBody>
      </p:sp>
      <p:sp>
        <p:nvSpPr>
          <p:cNvPr id="3" name="Content Placeholder 2"/>
          <p:cNvSpPr>
            <a:spLocks noGrp="1"/>
          </p:cNvSpPr>
          <p:nvPr>
            <p:ph idx="1"/>
          </p:nvPr>
        </p:nvSpPr>
        <p:spPr>
          <a:xfrm>
            <a:off x="5183189" y="987552"/>
            <a:ext cx="6172728" cy="4873558"/>
          </a:xfrm>
        </p:spPr>
        <p:txBody>
          <a:bodyPr/>
          <a:lstStyle>
            <a:lvl1pPr>
              <a:defRPr sz="2353"/>
            </a:lvl1pPr>
            <a:lvl2pPr>
              <a:defRPr sz="2059"/>
            </a:lvl2pPr>
            <a:lvl3pPr>
              <a:defRPr sz="1765"/>
            </a:lvl3pPr>
            <a:lvl4pPr>
              <a:defRPr sz="1471"/>
            </a:lvl4pPr>
            <a:lvl5pPr>
              <a:defRPr sz="1471"/>
            </a:lvl5pPr>
            <a:lvl6pPr>
              <a:defRPr sz="1471"/>
            </a:lvl6pPr>
            <a:lvl7pPr>
              <a:defRPr sz="1471"/>
            </a:lvl7pPr>
            <a:lvl8pPr>
              <a:defRPr sz="1471"/>
            </a:lvl8pPr>
            <a:lvl9pPr>
              <a:defRPr sz="14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8730" y="2057985"/>
            <a:ext cx="3934353" cy="3811296"/>
          </a:xfrm>
        </p:spPr>
        <p:txBody>
          <a:bodyPr/>
          <a:lstStyle>
            <a:lvl1pPr marL="0" indent="0">
              <a:buNone/>
              <a:defRPr sz="1176"/>
            </a:lvl1pPr>
            <a:lvl2pPr marL="336179" indent="0">
              <a:buNone/>
              <a:defRPr sz="1029"/>
            </a:lvl2pPr>
            <a:lvl3pPr marL="672358" indent="0">
              <a:buNone/>
              <a:defRPr sz="882"/>
            </a:lvl3pPr>
            <a:lvl4pPr marL="1008537" indent="0">
              <a:buNone/>
              <a:defRPr sz="735"/>
            </a:lvl4pPr>
            <a:lvl5pPr marL="1344717" indent="0">
              <a:buNone/>
              <a:defRPr sz="735"/>
            </a:lvl5pPr>
            <a:lvl6pPr marL="1680896" indent="0">
              <a:buNone/>
              <a:defRPr sz="735"/>
            </a:lvl6pPr>
            <a:lvl7pPr marL="2017075" indent="0">
              <a:buNone/>
              <a:defRPr sz="735"/>
            </a:lvl7pPr>
            <a:lvl8pPr marL="2353254" indent="0">
              <a:buNone/>
              <a:defRPr sz="735"/>
            </a:lvl8pPr>
            <a:lvl9pPr marL="2689433" indent="0">
              <a:buNone/>
              <a:defRPr sz="735"/>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27D716AB-6E1B-4C79-936D-0855F13BD985}" type="slidenum">
              <a:rPr lang="en-US" altLang="en-US"/>
              <a:pPr>
                <a:defRPr/>
              </a:pPr>
              <a:t>‹#›</a:t>
            </a:fld>
            <a:endParaRPr lang="en-US" altLang="en-US" dirty="0"/>
          </a:p>
        </p:txBody>
      </p:sp>
    </p:spTree>
    <p:extLst>
      <p:ext uri="{BB962C8B-B14F-4D97-AF65-F5344CB8AC3E}">
        <p14:creationId xmlns:p14="http://schemas.microsoft.com/office/powerpoint/2010/main" val="3393907205"/>
      </p:ext>
    </p:extLst>
  </p:cSld>
  <p:clrMapOvr>
    <a:masterClrMapping/>
  </p:clrMapOvr>
  <p:transition spd="slow">
    <p:checker/>
    <p:sndAc>
      <p:stSnd>
        <p:snd r:embed="rId1" name="projctor.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730" y="457589"/>
            <a:ext cx="3934353" cy="1600395"/>
          </a:xfrm>
        </p:spPr>
        <p:txBody>
          <a:bodyPr anchor="b"/>
          <a:lstStyle>
            <a:lvl1pPr>
              <a:defRPr sz="2353"/>
            </a:lvl1pPr>
          </a:lstStyle>
          <a:p>
            <a:r>
              <a:rPr lang="en-US"/>
              <a:t>Click to edit Master title style</a:t>
            </a:r>
          </a:p>
        </p:txBody>
      </p:sp>
      <p:sp>
        <p:nvSpPr>
          <p:cNvPr id="3" name="Picture Placeholder 2"/>
          <p:cNvSpPr>
            <a:spLocks noGrp="1"/>
          </p:cNvSpPr>
          <p:nvPr>
            <p:ph type="pic" idx="1"/>
          </p:nvPr>
        </p:nvSpPr>
        <p:spPr>
          <a:xfrm>
            <a:off x="5183189" y="987552"/>
            <a:ext cx="6172728" cy="4873558"/>
          </a:xfrm>
        </p:spPr>
        <p:txBody>
          <a:bodyPr/>
          <a:lstStyle>
            <a:lvl1pPr marL="0" indent="0">
              <a:buNone/>
              <a:defRPr sz="2353"/>
            </a:lvl1pPr>
            <a:lvl2pPr marL="336179" indent="0">
              <a:buNone/>
              <a:defRPr sz="2059"/>
            </a:lvl2pPr>
            <a:lvl3pPr marL="672358" indent="0">
              <a:buNone/>
              <a:defRPr sz="1765"/>
            </a:lvl3pPr>
            <a:lvl4pPr marL="1008537" indent="0">
              <a:buNone/>
              <a:defRPr sz="1471"/>
            </a:lvl4pPr>
            <a:lvl5pPr marL="1344717" indent="0">
              <a:buNone/>
              <a:defRPr sz="1471"/>
            </a:lvl5pPr>
            <a:lvl6pPr marL="1680896" indent="0">
              <a:buNone/>
              <a:defRPr sz="1471"/>
            </a:lvl6pPr>
            <a:lvl7pPr marL="2017075" indent="0">
              <a:buNone/>
              <a:defRPr sz="1471"/>
            </a:lvl7pPr>
            <a:lvl8pPr marL="2353254" indent="0">
              <a:buNone/>
              <a:defRPr sz="1471"/>
            </a:lvl8pPr>
            <a:lvl9pPr marL="2689433" indent="0">
              <a:buNone/>
              <a:defRPr sz="1471"/>
            </a:lvl9pPr>
          </a:lstStyle>
          <a:p>
            <a:pPr lvl="0"/>
            <a:endParaRPr lang="en-US" noProof="0" dirty="0"/>
          </a:p>
        </p:txBody>
      </p:sp>
      <p:sp>
        <p:nvSpPr>
          <p:cNvPr id="4" name="Text Placeholder 3"/>
          <p:cNvSpPr>
            <a:spLocks noGrp="1"/>
          </p:cNvSpPr>
          <p:nvPr>
            <p:ph type="body" sz="half" idx="2"/>
          </p:nvPr>
        </p:nvSpPr>
        <p:spPr>
          <a:xfrm>
            <a:off x="838730" y="2057985"/>
            <a:ext cx="3934353" cy="3811296"/>
          </a:xfrm>
        </p:spPr>
        <p:txBody>
          <a:bodyPr/>
          <a:lstStyle>
            <a:lvl1pPr marL="0" indent="0">
              <a:buNone/>
              <a:defRPr sz="1176"/>
            </a:lvl1pPr>
            <a:lvl2pPr marL="336179" indent="0">
              <a:buNone/>
              <a:defRPr sz="1029"/>
            </a:lvl2pPr>
            <a:lvl3pPr marL="672358" indent="0">
              <a:buNone/>
              <a:defRPr sz="882"/>
            </a:lvl3pPr>
            <a:lvl4pPr marL="1008537" indent="0">
              <a:buNone/>
              <a:defRPr sz="735"/>
            </a:lvl4pPr>
            <a:lvl5pPr marL="1344717" indent="0">
              <a:buNone/>
              <a:defRPr sz="735"/>
            </a:lvl5pPr>
            <a:lvl6pPr marL="1680896" indent="0">
              <a:buNone/>
              <a:defRPr sz="735"/>
            </a:lvl6pPr>
            <a:lvl7pPr marL="2017075" indent="0">
              <a:buNone/>
              <a:defRPr sz="735"/>
            </a:lvl7pPr>
            <a:lvl8pPr marL="2353254" indent="0">
              <a:buNone/>
              <a:defRPr sz="735"/>
            </a:lvl8pPr>
            <a:lvl9pPr marL="2689433" indent="0">
              <a:buNone/>
              <a:defRPr sz="735"/>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90EAEA26-852C-48AC-9675-D1249972C74D}" type="slidenum">
              <a:rPr lang="en-US" altLang="en-US"/>
              <a:pPr>
                <a:defRPr/>
              </a:pPr>
              <a:t>‹#›</a:t>
            </a:fld>
            <a:endParaRPr lang="en-US" altLang="en-US" dirty="0"/>
          </a:p>
        </p:txBody>
      </p:sp>
    </p:spTree>
    <p:extLst>
      <p:ext uri="{BB962C8B-B14F-4D97-AF65-F5344CB8AC3E}">
        <p14:creationId xmlns:p14="http://schemas.microsoft.com/office/powerpoint/2010/main" val="2370633517"/>
      </p:ext>
    </p:extLst>
  </p:cSld>
  <p:clrMapOvr>
    <a:masterClrMapping/>
  </p:clrMapOvr>
  <p:transition spd="slow">
    <p:checker/>
    <p:sndAc>
      <p:stSnd>
        <p:snd r:embed="rId1" name="projctor.wav"/>
      </p:stSnd>
    </p:sndAc>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3BA87FEB-99E3-4053-AF43-18F779179CF1}" type="slidenum">
              <a:rPr lang="en-US" altLang="en-US"/>
              <a:pPr>
                <a:defRPr/>
              </a:pPr>
              <a:t>‹#›</a:t>
            </a:fld>
            <a:endParaRPr lang="en-US" altLang="en-US" dirty="0"/>
          </a:p>
        </p:txBody>
      </p:sp>
    </p:spTree>
    <p:extLst>
      <p:ext uri="{BB962C8B-B14F-4D97-AF65-F5344CB8AC3E}">
        <p14:creationId xmlns:p14="http://schemas.microsoft.com/office/powerpoint/2010/main" val="2503719878"/>
      </p:ext>
    </p:extLst>
  </p:cSld>
  <p:clrMapOvr>
    <a:masterClrMapping/>
  </p:clrMapOvr>
  <p:transition spd="slow">
    <p:checker/>
    <p:sndAc>
      <p:stSnd>
        <p:snd r:embed="rId1" name="projctor.wav"/>
      </p:stSnd>
    </p:sndAc>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8917" y="608174"/>
            <a:ext cx="2590272" cy="548873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2814" y="608174"/>
            <a:ext cx="7522103" cy="54887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a:defRPr/>
            </a:lvl1pPr>
          </a:lstStyle>
          <a:p>
            <a:pPr>
              <a:defRPr/>
            </a:pPr>
            <a:fld id="{1ABCB51A-6A67-4139-B4FA-E365FDC69814}" type="slidenum">
              <a:rPr lang="en-US" altLang="en-US"/>
              <a:pPr>
                <a:defRPr/>
              </a:pPr>
              <a:t>‹#›</a:t>
            </a:fld>
            <a:endParaRPr lang="en-US" altLang="en-US" dirty="0"/>
          </a:p>
        </p:txBody>
      </p:sp>
    </p:spTree>
    <p:extLst>
      <p:ext uri="{BB962C8B-B14F-4D97-AF65-F5344CB8AC3E}">
        <p14:creationId xmlns:p14="http://schemas.microsoft.com/office/powerpoint/2010/main" val="3682998391"/>
      </p:ext>
    </p:extLst>
  </p:cSld>
  <p:clrMapOvr>
    <a:masterClrMapping/>
  </p:clrMapOvr>
  <p:transition spd="slow">
    <p:checker/>
    <p:sndAc>
      <p:stSnd>
        <p:snd r:embed="rId1" name="projctor.wav"/>
      </p:stSnd>
    </p:sndAc>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2814" y="608174"/>
            <a:ext cx="10366375" cy="1142805"/>
          </a:xfrm>
        </p:spPr>
        <p:txBody>
          <a:bodyPr/>
          <a:lstStyle/>
          <a:p>
            <a:r>
              <a:rPr lang="en-US"/>
              <a:t>Click to edit Master title style</a:t>
            </a:r>
          </a:p>
        </p:txBody>
      </p:sp>
      <p:sp>
        <p:nvSpPr>
          <p:cNvPr id="3" name="Text Placeholder 2"/>
          <p:cNvSpPr>
            <a:spLocks noGrp="1"/>
          </p:cNvSpPr>
          <p:nvPr>
            <p:ph type="body" sz="half" idx="1"/>
          </p:nvPr>
        </p:nvSpPr>
        <p:spPr>
          <a:xfrm>
            <a:off x="912813" y="1980941"/>
            <a:ext cx="5056187"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3001" y="1980941"/>
            <a:ext cx="5056188" cy="41159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a:defRPr/>
            </a:lvl1pPr>
          </a:lstStyle>
          <a:p>
            <a:pPr>
              <a:defRPr/>
            </a:pPr>
            <a:endParaRPr lang="en-US" altLang="en-US" dirty="0"/>
          </a:p>
        </p:txBody>
      </p:sp>
      <p:sp>
        <p:nvSpPr>
          <p:cNvPr id="6" name="Footer Placeholder 5"/>
          <p:cNvSpPr>
            <a:spLocks noGrp="1" noChangeArrowheads="1"/>
          </p:cNvSpPr>
          <p:nvPr>
            <p:ph type="ftr" sz="quarter" idx="11"/>
          </p:nvPr>
        </p:nvSpPr>
        <p:spPr/>
        <p:txBody>
          <a:bodyPr/>
          <a:lstStyle>
            <a:lvl1pPr>
              <a:defRPr/>
            </a:lvl1pPr>
          </a:lstStyle>
          <a:p>
            <a:pPr>
              <a:defRPr/>
            </a:pPr>
            <a:endParaRPr lang="en-US" altLang="en-US" dirty="0"/>
          </a:p>
        </p:txBody>
      </p:sp>
      <p:sp>
        <p:nvSpPr>
          <p:cNvPr id="7" name="Slide Number Placeholder 6"/>
          <p:cNvSpPr>
            <a:spLocks noGrp="1" noChangeArrowheads="1"/>
          </p:cNvSpPr>
          <p:nvPr>
            <p:ph type="sldNum" sz="quarter" idx="12"/>
          </p:nvPr>
        </p:nvSpPr>
        <p:spPr/>
        <p:txBody>
          <a:bodyPr/>
          <a:lstStyle>
            <a:lvl1pPr>
              <a:defRPr/>
            </a:lvl1pPr>
          </a:lstStyle>
          <a:p>
            <a:pPr>
              <a:defRPr/>
            </a:pPr>
            <a:fld id="{48F90E1E-7A8A-44DC-9CF6-F3ED462BE83C}" type="slidenum">
              <a:rPr lang="en-US" altLang="en-US"/>
              <a:pPr>
                <a:defRPr/>
              </a:pPr>
              <a:t>‹#›</a:t>
            </a:fld>
            <a:endParaRPr lang="en-US" altLang="en-US" dirty="0"/>
          </a:p>
        </p:txBody>
      </p:sp>
    </p:spTree>
    <p:extLst>
      <p:ext uri="{BB962C8B-B14F-4D97-AF65-F5344CB8AC3E}">
        <p14:creationId xmlns:p14="http://schemas.microsoft.com/office/powerpoint/2010/main" val="2200464408"/>
      </p:ext>
    </p:extLst>
  </p:cSld>
  <p:clrMapOvr>
    <a:masterClrMapping/>
  </p:clrMapOvr>
  <p:transition spd="slow">
    <p:checker/>
    <p:sndAc>
      <p:stSnd>
        <p:snd r:embed="rId1" name="projctor.wav"/>
      </p:stSnd>
    </p:sndAc>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2814" y="608174"/>
            <a:ext cx="10366375" cy="5488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a:defRPr/>
            </a:lvl1pPr>
          </a:lstStyle>
          <a:p>
            <a:pPr>
              <a:defRPr/>
            </a:pPr>
            <a:fld id="{E5B3E543-E65D-4C6E-A003-0569D43948B0}" type="slidenum">
              <a:rPr lang="en-US" altLang="en-US"/>
              <a:pPr>
                <a:defRPr/>
              </a:pPr>
              <a:t>‹#›</a:t>
            </a:fld>
            <a:endParaRPr lang="en-US" altLang="en-US" dirty="0"/>
          </a:p>
        </p:txBody>
      </p:sp>
    </p:spTree>
    <p:extLst>
      <p:ext uri="{BB962C8B-B14F-4D97-AF65-F5344CB8AC3E}">
        <p14:creationId xmlns:p14="http://schemas.microsoft.com/office/powerpoint/2010/main" val="1265398418"/>
      </p:ext>
    </p:extLst>
  </p:cSld>
  <p:clrMapOvr>
    <a:masterClrMapping/>
  </p:clrMapOvr>
  <p:transition spd="slow">
    <p:checker/>
    <p:sndAc>
      <p:stSnd>
        <p:snd r:embed="rId1" name="projctor.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482AD-B0E3-4E2D-8E02-525DBFEDED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CFCE43-54DA-4AAC-A49C-D5E667917A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DBBD84-B089-4B99-96C2-0C118AE8F7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A7A938-BBA4-42CD-B763-B4D780235B94}"/>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6" name="Footer Placeholder 5">
            <a:extLst>
              <a:ext uri="{FF2B5EF4-FFF2-40B4-BE49-F238E27FC236}">
                <a16:creationId xmlns:a16="http://schemas.microsoft.com/office/drawing/2014/main" id="{0716FA20-91D2-43F4-8C36-D1584C8200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B68359-E0F6-4522-A7B0-9FD2F72D3E11}"/>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2533955059"/>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EA37E-32D8-4223-B0B2-25CF861B83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47D735-823A-4252-9BF4-6E1D22BCC6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28B542-6FDD-410C-B323-81B0B7B25A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BB6722-5D61-4C14-B746-A4AA90977E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CBF70B-D071-46C4-B7C1-1E54B07B79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5A3418-531D-4CE9-8DD1-9090F62D32E8}"/>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8" name="Footer Placeholder 7">
            <a:extLst>
              <a:ext uri="{FF2B5EF4-FFF2-40B4-BE49-F238E27FC236}">
                <a16:creationId xmlns:a16="http://schemas.microsoft.com/office/drawing/2014/main" id="{0C32655C-261A-497C-B830-8C4C1251F7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5A121F-2466-4186-B62C-FF4E0FE5237C}"/>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221770537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B7E3A-DD2D-4C2E-95A5-3D47A33E47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F5F44C-F518-4499-97FF-760EFBAFC7D9}"/>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4" name="Footer Placeholder 3">
            <a:extLst>
              <a:ext uri="{FF2B5EF4-FFF2-40B4-BE49-F238E27FC236}">
                <a16:creationId xmlns:a16="http://schemas.microsoft.com/office/drawing/2014/main" id="{C300E09F-5AFC-4264-A88E-25B91D4B33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9A8978-3C8D-4714-807D-26D95AE1C7C5}"/>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320733939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09A45C-B9C4-4D8A-99E3-DECDEE6954AB}"/>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3" name="Footer Placeholder 2">
            <a:extLst>
              <a:ext uri="{FF2B5EF4-FFF2-40B4-BE49-F238E27FC236}">
                <a16:creationId xmlns:a16="http://schemas.microsoft.com/office/drawing/2014/main" id="{C1712D13-E18C-4040-8885-47675249EC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50D464-09D3-4B34-AE80-5E5E64E40BE2}"/>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281410575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62A69-08E8-4C8E-B78B-A8B96AD147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18AC73-1D60-4633-B1F6-4537D72379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61E9B5-CC9C-46B1-8284-50B49D90CA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1F5395-B149-47A3-B0FC-3F8FFB7F7174}"/>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6" name="Footer Placeholder 5">
            <a:extLst>
              <a:ext uri="{FF2B5EF4-FFF2-40B4-BE49-F238E27FC236}">
                <a16:creationId xmlns:a16="http://schemas.microsoft.com/office/drawing/2014/main" id="{B8387343-FACD-4462-8875-70D2747FF2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C10888-9216-408D-BFCA-2DE557C789C4}"/>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300208315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EAB9D-1EE4-45B9-8F27-545F957576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805FB3-82DC-4540-BDB6-2D9CBFE849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C89933-B12E-4331-BCE1-6CA1AE8B32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29AB42-7873-4264-A3C5-C23E150CC25B}"/>
              </a:ext>
            </a:extLst>
          </p:cNvPr>
          <p:cNvSpPr>
            <a:spLocks noGrp="1"/>
          </p:cNvSpPr>
          <p:nvPr>
            <p:ph type="dt" sz="half" idx="10"/>
          </p:nvPr>
        </p:nvSpPr>
        <p:spPr/>
        <p:txBody>
          <a:bodyPr/>
          <a:lstStyle/>
          <a:p>
            <a:fld id="{0850EFB8-AC14-4F7D-976C-D891D1FB6F73}" type="datetimeFigureOut">
              <a:rPr lang="en-US" smtClean="0"/>
              <a:t>8/10/2020</a:t>
            </a:fld>
            <a:endParaRPr lang="en-US"/>
          </a:p>
        </p:txBody>
      </p:sp>
      <p:sp>
        <p:nvSpPr>
          <p:cNvPr id="6" name="Footer Placeholder 5">
            <a:extLst>
              <a:ext uri="{FF2B5EF4-FFF2-40B4-BE49-F238E27FC236}">
                <a16:creationId xmlns:a16="http://schemas.microsoft.com/office/drawing/2014/main" id="{D3611806-FF65-4E8B-A6D1-3D2C5B425F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C847C5-5149-4CFF-AB1D-C0AE40BB5B1F}"/>
              </a:ext>
            </a:extLst>
          </p:cNvPr>
          <p:cNvSpPr>
            <a:spLocks noGrp="1"/>
          </p:cNvSpPr>
          <p:nvPr>
            <p:ph type="sldNum" sz="quarter" idx="12"/>
          </p:nvPr>
        </p:nvSpPr>
        <p:spPr/>
        <p:txBody>
          <a:bodyPr/>
          <a:lstStyle/>
          <a:p>
            <a:fld id="{D8A34CF5-BF57-4035-B991-CCCFA0FF1502}" type="slidenum">
              <a:rPr lang="en-US" smtClean="0"/>
              <a:t>‹#›</a:t>
            </a:fld>
            <a:endParaRPr lang="en-US"/>
          </a:p>
        </p:txBody>
      </p:sp>
    </p:spTree>
    <p:extLst>
      <p:ext uri="{BB962C8B-B14F-4D97-AF65-F5344CB8AC3E}">
        <p14:creationId xmlns:p14="http://schemas.microsoft.com/office/powerpoint/2010/main" val="15553952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projctor.wav"/>
          </p:stSnd>
        </p:sndAc>
      </p:transition>
    </mc:Choice>
    <mc:Fallback xmlns="">
      <p:transition spd="slow">
        <p:checker/>
        <p:sndAc>
          <p:stSnd>
            <p:snd r:embed="rId3" name="projctor.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audio" Target="../media/audio1.wav"/><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audio" Target="../media/audio1.wav"/><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8F9B10-91B4-4AE4-A3E0-E0616E93A5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A18171-5202-4A5E-AC0A-A1E603FF83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5AD53A-57FF-405F-BAFA-1D1A4F2BE3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0EFB8-AC14-4F7D-976C-D891D1FB6F73}" type="datetimeFigureOut">
              <a:rPr lang="en-US" smtClean="0"/>
              <a:t>8/10/2020</a:t>
            </a:fld>
            <a:endParaRPr lang="en-US"/>
          </a:p>
        </p:txBody>
      </p:sp>
      <p:sp>
        <p:nvSpPr>
          <p:cNvPr id="5" name="Footer Placeholder 4">
            <a:extLst>
              <a:ext uri="{FF2B5EF4-FFF2-40B4-BE49-F238E27FC236}">
                <a16:creationId xmlns:a16="http://schemas.microsoft.com/office/drawing/2014/main" id="{1BA68D01-F409-464C-9527-62725A92B0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CE605E-E066-46AC-9B42-AB3BCC3F1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A34CF5-BF57-4035-B991-CCCFA0FF1502}" type="slidenum">
              <a:rPr lang="en-US" smtClean="0"/>
              <a:t>‹#›</a:t>
            </a:fld>
            <a:endParaRPr lang="en-US"/>
          </a:p>
        </p:txBody>
      </p:sp>
    </p:spTree>
    <p:extLst>
      <p:ext uri="{BB962C8B-B14F-4D97-AF65-F5344CB8AC3E}">
        <p14:creationId xmlns:p14="http://schemas.microsoft.com/office/powerpoint/2010/main" val="3096584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checker/>
        <p:sndAc>
          <p:stSnd>
            <p:snd r:embed="rId13" name="projctor.wav"/>
          </p:stSnd>
        </p:sndAc>
      </p:transition>
    </mc:Choice>
    <mc:Fallback xmlns="">
      <p:transition spd="slow">
        <p:checker/>
        <p:sndAc>
          <p:stSnd>
            <p:snd r:embed="rId14" name="projctor.wav"/>
          </p:stSnd>
        </p:sndAc>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2814" y="608174"/>
            <a:ext cx="10366375" cy="1142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2814" y="1980941"/>
            <a:ext cx="10366375" cy="411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12813" y="6249827"/>
            <a:ext cx="2540000" cy="456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lvl1pPr algn="l" defTabSz="677027">
              <a:defRPr sz="882" b="0">
                <a:solidFill>
                  <a:schemeClr val="tx1"/>
                </a:solidFill>
                <a:latin typeface="+mn-lt"/>
              </a:defRPr>
            </a:lvl1pPr>
          </a:lstStyle>
          <a:p>
            <a:pPr>
              <a:defRPr/>
            </a:pPr>
            <a:endParaRPr lang="en-US" altLang="en-US" dirty="0"/>
          </a:p>
        </p:txBody>
      </p:sp>
      <p:sp>
        <p:nvSpPr>
          <p:cNvPr id="1029" name="Rectangle 5"/>
          <p:cNvSpPr>
            <a:spLocks noGrp="1" noChangeArrowheads="1"/>
          </p:cNvSpPr>
          <p:nvPr>
            <p:ph type="ftr" sz="quarter" idx="3"/>
          </p:nvPr>
        </p:nvSpPr>
        <p:spPr bwMode="auto">
          <a:xfrm>
            <a:off x="4167189" y="6249827"/>
            <a:ext cx="3857625" cy="456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lvl1pPr algn="ctr" defTabSz="677027">
              <a:defRPr sz="882" b="0">
                <a:solidFill>
                  <a:schemeClr val="tx1"/>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8739188" y="6249827"/>
            <a:ext cx="2540000" cy="456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lvl1pPr algn="r" defTabSz="677027">
              <a:defRPr sz="882" b="0">
                <a:solidFill>
                  <a:schemeClr val="tx1"/>
                </a:solidFill>
                <a:latin typeface="+mn-lt"/>
              </a:defRPr>
            </a:lvl1pPr>
          </a:lstStyle>
          <a:p>
            <a:pPr>
              <a:defRPr/>
            </a:pPr>
            <a:fld id="{2ECF7C74-7722-4BB7-8697-EB7828AA2F43}" type="slidenum">
              <a:rPr lang="en-US" altLang="en-US"/>
              <a:pPr>
                <a:defRPr/>
              </a:pPr>
              <a:t>‹#›</a:t>
            </a:fld>
            <a:endParaRPr lang="en-US" altLang="en-US" dirty="0"/>
          </a:p>
        </p:txBody>
      </p:sp>
    </p:spTree>
    <p:extLst>
      <p:ext uri="{BB962C8B-B14F-4D97-AF65-F5344CB8AC3E}">
        <p14:creationId xmlns:p14="http://schemas.microsoft.com/office/powerpoint/2010/main" val="283484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slow" p14:dur="2500">
        <p:checker/>
        <p:sndAc>
          <p:stSnd>
            <p:snd r:embed="rId15" name="projctor.wav"/>
          </p:stSnd>
        </p:sndAc>
      </p:transition>
    </mc:Choice>
    <mc:Fallback xmlns="">
      <p:transition spd="slow">
        <p:checker/>
        <p:sndAc>
          <p:stSnd>
            <p:snd r:embed="rId16" name="projctor.wav"/>
          </p:stSnd>
        </p:sndAc>
      </p:transition>
    </mc:Fallback>
  </mc:AlternateContent>
  <p:txStyles>
    <p:titleStyle>
      <a:lvl1pPr algn="ctr" defTabSz="677027" rtl="0" eaLnBrk="0" fontAlgn="base" hangingPunct="0">
        <a:spcBef>
          <a:spcPct val="0"/>
        </a:spcBef>
        <a:spcAft>
          <a:spcPct val="0"/>
        </a:spcAft>
        <a:defRPr sz="3309" kern="1200">
          <a:solidFill>
            <a:schemeClr val="tx2"/>
          </a:solidFill>
          <a:latin typeface="+mj-lt"/>
          <a:ea typeface="+mj-ea"/>
          <a:cs typeface="+mj-cs"/>
        </a:defRPr>
      </a:lvl1pPr>
      <a:lvl2pPr algn="ctr" defTabSz="677027" rtl="0" eaLnBrk="0" fontAlgn="base" hangingPunct="0">
        <a:spcBef>
          <a:spcPct val="0"/>
        </a:spcBef>
        <a:spcAft>
          <a:spcPct val="0"/>
        </a:spcAft>
        <a:defRPr sz="3309">
          <a:solidFill>
            <a:schemeClr val="tx2"/>
          </a:solidFill>
          <a:latin typeface="Times New Roman" panose="02020603050405020304" pitchFamily="18" charset="0"/>
        </a:defRPr>
      </a:lvl2pPr>
      <a:lvl3pPr algn="ctr" defTabSz="677027" rtl="0" eaLnBrk="0" fontAlgn="base" hangingPunct="0">
        <a:spcBef>
          <a:spcPct val="0"/>
        </a:spcBef>
        <a:spcAft>
          <a:spcPct val="0"/>
        </a:spcAft>
        <a:defRPr sz="3309">
          <a:solidFill>
            <a:schemeClr val="tx2"/>
          </a:solidFill>
          <a:latin typeface="Times New Roman" panose="02020603050405020304" pitchFamily="18" charset="0"/>
        </a:defRPr>
      </a:lvl3pPr>
      <a:lvl4pPr algn="ctr" defTabSz="677027" rtl="0" eaLnBrk="0" fontAlgn="base" hangingPunct="0">
        <a:spcBef>
          <a:spcPct val="0"/>
        </a:spcBef>
        <a:spcAft>
          <a:spcPct val="0"/>
        </a:spcAft>
        <a:defRPr sz="3309">
          <a:solidFill>
            <a:schemeClr val="tx2"/>
          </a:solidFill>
          <a:latin typeface="Times New Roman" panose="02020603050405020304" pitchFamily="18" charset="0"/>
        </a:defRPr>
      </a:lvl4pPr>
      <a:lvl5pPr algn="ctr" defTabSz="677027" rtl="0" eaLnBrk="0" fontAlgn="base" hangingPunct="0">
        <a:spcBef>
          <a:spcPct val="0"/>
        </a:spcBef>
        <a:spcAft>
          <a:spcPct val="0"/>
        </a:spcAft>
        <a:defRPr sz="3309">
          <a:solidFill>
            <a:schemeClr val="tx2"/>
          </a:solidFill>
          <a:latin typeface="Times New Roman" panose="02020603050405020304" pitchFamily="18" charset="0"/>
        </a:defRPr>
      </a:lvl5pPr>
      <a:lvl6pPr marL="336179" algn="ctr" defTabSz="677027" rtl="0" eaLnBrk="0" fontAlgn="base" hangingPunct="0">
        <a:spcBef>
          <a:spcPct val="0"/>
        </a:spcBef>
        <a:spcAft>
          <a:spcPct val="0"/>
        </a:spcAft>
        <a:defRPr sz="3309">
          <a:solidFill>
            <a:schemeClr val="tx2"/>
          </a:solidFill>
          <a:latin typeface="Times New Roman" panose="02020603050405020304" pitchFamily="18" charset="0"/>
        </a:defRPr>
      </a:lvl6pPr>
      <a:lvl7pPr marL="672358" algn="ctr" defTabSz="677027" rtl="0" eaLnBrk="0" fontAlgn="base" hangingPunct="0">
        <a:spcBef>
          <a:spcPct val="0"/>
        </a:spcBef>
        <a:spcAft>
          <a:spcPct val="0"/>
        </a:spcAft>
        <a:defRPr sz="3309">
          <a:solidFill>
            <a:schemeClr val="tx2"/>
          </a:solidFill>
          <a:latin typeface="Times New Roman" panose="02020603050405020304" pitchFamily="18" charset="0"/>
        </a:defRPr>
      </a:lvl7pPr>
      <a:lvl8pPr marL="1008537" algn="ctr" defTabSz="677027" rtl="0" eaLnBrk="0" fontAlgn="base" hangingPunct="0">
        <a:spcBef>
          <a:spcPct val="0"/>
        </a:spcBef>
        <a:spcAft>
          <a:spcPct val="0"/>
        </a:spcAft>
        <a:defRPr sz="3309">
          <a:solidFill>
            <a:schemeClr val="tx2"/>
          </a:solidFill>
          <a:latin typeface="Times New Roman" panose="02020603050405020304" pitchFamily="18" charset="0"/>
        </a:defRPr>
      </a:lvl8pPr>
      <a:lvl9pPr marL="1344717" algn="ctr" defTabSz="677027" rtl="0" eaLnBrk="0" fontAlgn="base" hangingPunct="0">
        <a:spcBef>
          <a:spcPct val="0"/>
        </a:spcBef>
        <a:spcAft>
          <a:spcPct val="0"/>
        </a:spcAft>
        <a:defRPr sz="3309">
          <a:solidFill>
            <a:schemeClr val="tx2"/>
          </a:solidFill>
          <a:latin typeface="Times New Roman" panose="02020603050405020304" pitchFamily="18" charset="0"/>
        </a:defRPr>
      </a:lvl9pPr>
    </p:titleStyle>
    <p:bodyStyle>
      <a:lvl1pPr marL="253302" indent="-253302" algn="l" defTabSz="677027" rtl="0" eaLnBrk="0" fontAlgn="base" hangingPunct="0">
        <a:spcBef>
          <a:spcPct val="20000"/>
        </a:spcBef>
        <a:spcAft>
          <a:spcPct val="0"/>
        </a:spcAft>
        <a:buChar char="•"/>
        <a:defRPr sz="2353" kern="1200">
          <a:solidFill>
            <a:schemeClr val="tx1"/>
          </a:solidFill>
          <a:latin typeface="+mn-lt"/>
          <a:ea typeface="+mn-ea"/>
          <a:cs typeface="+mn-cs"/>
        </a:defRPr>
      </a:lvl1pPr>
      <a:lvl2pPr marL="549793" indent="-211280" algn="l" defTabSz="677027" rtl="0" eaLnBrk="0" fontAlgn="base" hangingPunct="0">
        <a:spcBef>
          <a:spcPct val="20000"/>
        </a:spcBef>
        <a:spcAft>
          <a:spcPct val="0"/>
        </a:spcAft>
        <a:buChar char="–"/>
        <a:defRPr sz="2059" kern="1200">
          <a:solidFill>
            <a:schemeClr val="tx1"/>
          </a:solidFill>
          <a:latin typeface="+mn-lt"/>
          <a:ea typeface="+mn-ea"/>
          <a:cs typeface="+mn-cs"/>
        </a:defRPr>
      </a:lvl2pPr>
      <a:lvl3pPr marL="846285" indent="-169257" algn="l" defTabSz="677027" rtl="0" eaLnBrk="0" fontAlgn="base" hangingPunct="0">
        <a:spcBef>
          <a:spcPct val="20000"/>
        </a:spcBef>
        <a:spcAft>
          <a:spcPct val="0"/>
        </a:spcAft>
        <a:buChar char="•"/>
        <a:defRPr sz="1765" kern="1200">
          <a:solidFill>
            <a:schemeClr val="tx1"/>
          </a:solidFill>
          <a:latin typeface="+mn-lt"/>
          <a:ea typeface="+mn-ea"/>
          <a:cs typeface="+mn-cs"/>
        </a:defRPr>
      </a:lvl3pPr>
      <a:lvl4pPr marL="1183631" indent="-168090" algn="l" defTabSz="677027" rtl="0" eaLnBrk="0" fontAlgn="base" hangingPunct="0">
        <a:spcBef>
          <a:spcPct val="20000"/>
        </a:spcBef>
        <a:spcAft>
          <a:spcPct val="0"/>
        </a:spcAft>
        <a:buChar char="–"/>
        <a:defRPr sz="1471" kern="1200">
          <a:solidFill>
            <a:schemeClr val="tx1"/>
          </a:solidFill>
          <a:latin typeface="+mn-lt"/>
          <a:ea typeface="+mn-ea"/>
          <a:cs typeface="+mn-cs"/>
        </a:defRPr>
      </a:lvl4pPr>
      <a:lvl5pPr marL="1523312" indent="-172759" algn="l" defTabSz="677027" rtl="0" eaLnBrk="0" fontAlgn="base" hangingPunct="0">
        <a:spcBef>
          <a:spcPct val="20000"/>
        </a:spcBef>
        <a:spcAft>
          <a:spcPct val="0"/>
        </a:spcAft>
        <a:buChar char="»"/>
        <a:defRPr sz="1471" kern="1200">
          <a:solidFill>
            <a:schemeClr val="tx1"/>
          </a:solidFill>
          <a:latin typeface="+mn-lt"/>
          <a:ea typeface="+mn-ea"/>
          <a:cs typeface="+mn-cs"/>
        </a:defRPr>
      </a:lvl5pPr>
      <a:lvl6pPr marL="1848985"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6pPr>
      <a:lvl7pPr marL="2185165"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7pPr>
      <a:lvl8pPr marL="2521344"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8pPr>
      <a:lvl9pPr marL="2857523"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9pPr>
    </p:bodyStyle>
    <p:otherStyle>
      <a:defPPr>
        <a:defRPr lang="en-US"/>
      </a:defPPr>
      <a:lvl1pPr marL="0" algn="l" defTabSz="672358" rtl="0" eaLnBrk="1" latinLnBrk="0" hangingPunct="1">
        <a:defRPr sz="1324" kern="1200">
          <a:solidFill>
            <a:schemeClr val="tx1"/>
          </a:solidFill>
          <a:latin typeface="+mn-lt"/>
          <a:ea typeface="+mn-ea"/>
          <a:cs typeface="+mn-cs"/>
        </a:defRPr>
      </a:lvl1pPr>
      <a:lvl2pPr marL="336179" algn="l" defTabSz="672358" rtl="0" eaLnBrk="1" latinLnBrk="0" hangingPunct="1">
        <a:defRPr sz="1324" kern="1200">
          <a:solidFill>
            <a:schemeClr val="tx1"/>
          </a:solidFill>
          <a:latin typeface="+mn-lt"/>
          <a:ea typeface="+mn-ea"/>
          <a:cs typeface="+mn-cs"/>
        </a:defRPr>
      </a:lvl2pPr>
      <a:lvl3pPr marL="672358" algn="l" defTabSz="672358" rtl="0" eaLnBrk="1" latinLnBrk="0" hangingPunct="1">
        <a:defRPr sz="1324" kern="1200">
          <a:solidFill>
            <a:schemeClr val="tx1"/>
          </a:solidFill>
          <a:latin typeface="+mn-lt"/>
          <a:ea typeface="+mn-ea"/>
          <a:cs typeface="+mn-cs"/>
        </a:defRPr>
      </a:lvl3pPr>
      <a:lvl4pPr marL="1008537" algn="l" defTabSz="672358" rtl="0" eaLnBrk="1" latinLnBrk="0" hangingPunct="1">
        <a:defRPr sz="1324" kern="1200">
          <a:solidFill>
            <a:schemeClr val="tx1"/>
          </a:solidFill>
          <a:latin typeface="+mn-lt"/>
          <a:ea typeface="+mn-ea"/>
          <a:cs typeface="+mn-cs"/>
        </a:defRPr>
      </a:lvl4pPr>
      <a:lvl5pPr marL="1344717" algn="l" defTabSz="672358" rtl="0" eaLnBrk="1" latinLnBrk="0" hangingPunct="1">
        <a:defRPr sz="1324" kern="1200">
          <a:solidFill>
            <a:schemeClr val="tx1"/>
          </a:solidFill>
          <a:latin typeface="+mn-lt"/>
          <a:ea typeface="+mn-ea"/>
          <a:cs typeface="+mn-cs"/>
        </a:defRPr>
      </a:lvl5pPr>
      <a:lvl6pPr marL="1680896" algn="l" defTabSz="672358" rtl="0" eaLnBrk="1" latinLnBrk="0" hangingPunct="1">
        <a:defRPr sz="1324" kern="1200">
          <a:solidFill>
            <a:schemeClr val="tx1"/>
          </a:solidFill>
          <a:latin typeface="+mn-lt"/>
          <a:ea typeface="+mn-ea"/>
          <a:cs typeface="+mn-cs"/>
        </a:defRPr>
      </a:lvl6pPr>
      <a:lvl7pPr marL="2017075" algn="l" defTabSz="672358" rtl="0" eaLnBrk="1" latinLnBrk="0" hangingPunct="1">
        <a:defRPr sz="1324" kern="1200">
          <a:solidFill>
            <a:schemeClr val="tx1"/>
          </a:solidFill>
          <a:latin typeface="+mn-lt"/>
          <a:ea typeface="+mn-ea"/>
          <a:cs typeface="+mn-cs"/>
        </a:defRPr>
      </a:lvl7pPr>
      <a:lvl8pPr marL="2353254" algn="l" defTabSz="672358" rtl="0" eaLnBrk="1" latinLnBrk="0" hangingPunct="1">
        <a:defRPr sz="1324" kern="1200">
          <a:solidFill>
            <a:schemeClr val="tx1"/>
          </a:solidFill>
          <a:latin typeface="+mn-lt"/>
          <a:ea typeface="+mn-ea"/>
          <a:cs typeface="+mn-cs"/>
        </a:defRPr>
      </a:lvl8pPr>
      <a:lvl9pPr marL="2689433" algn="l" defTabSz="672358" rtl="0" eaLnBrk="1" latinLnBrk="0" hangingPunct="1">
        <a:defRPr sz="13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2814" y="608174"/>
            <a:ext cx="10366375" cy="1142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2814" y="1980941"/>
            <a:ext cx="10366375" cy="4115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12813" y="6249827"/>
            <a:ext cx="2540000" cy="456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lvl1pPr algn="l" defTabSz="677027">
              <a:defRPr sz="882" b="0">
                <a:solidFill>
                  <a:schemeClr val="tx1"/>
                </a:solidFill>
                <a:latin typeface="+mn-lt"/>
              </a:defRPr>
            </a:lvl1pPr>
          </a:lstStyle>
          <a:p>
            <a:pPr>
              <a:defRPr/>
            </a:pPr>
            <a:endParaRPr lang="en-US" altLang="en-US" dirty="0"/>
          </a:p>
        </p:txBody>
      </p:sp>
      <p:sp>
        <p:nvSpPr>
          <p:cNvPr id="1029" name="Rectangle 5"/>
          <p:cNvSpPr>
            <a:spLocks noGrp="1" noChangeArrowheads="1"/>
          </p:cNvSpPr>
          <p:nvPr>
            <p:ph type="ftr" sz="quarter" idx="3"/>
          </p:nvPr>
        </p:nvSpPr>
        <p:spPr bwMode="auto">
          <a:xfrm>
            <a:off x="4167189" y="6249827"/>
            <a:ext cx="3857625" cy="456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lvl1pPr algn="ctr" defTabSz="677027">
              <a:defRPr sz="882" b="0">
                <a:solidFill>
                  <a:schemeClr val="tx1"/>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8739188" y="6249827"/>
            <a:ext cx="2540000" cy="456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17" tIns="46008" rIns="92017" bIns="46008" numCol="1" anchor="t" anchorCtr="0" compatLnSpc="1">
            <a:prstTxWarp prst="textNoShape">
              <a:avLst/>
            </a:prstTxWarp>
          </a:bodyPr>
          <a:lstStyle>
            <a:lvl1pPr algn="r" defTabSz="677027">
              <a:defRPr sz="882" b="0">
                <a:solidFill>
                  <a:schemeClr val="tx1"/>
                </a:solidFill>
                <a:latin typeface="+mn-lt"/>
              </a:defRPr>
            </a:lvl1pPr>
          </a:lstStyle>
          <a:p>
            <a:pPr>
              <a:defRPr/>
            </a:pPr>
            <a:fld id="{2ECF7C74-7722-4BB7-8697-EB7828AA2F43}" type="slidenum">
              <a:rPr lang="en-US" altLang="en-US"/>
              <a:pPr>
                <a:defRPr/>
              </a:pPr>
              <a:t>‹#›</a:t>
            </a:fld>
            <a:endParaRPr lang="en-US" altLang="en-US" dirty="0"/>
          </a:p>
        </p:txBody>
      </p:sp>
    </p:spTree>
    <p:extLst>
      <p:ext uri="{BB962C8B-B14F-4D97-AF65-F5344CB8AC3E}">
        <p14:creationId xmlns:p14="http://schemas.microsoft.com/office/powerpoint/2010/main" val="186896732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spd="slow">
    <p:checker/>
    <p:sndAc>
      <p:stSnd>
        <p:snd r:embed="rId15" name="projctor.wav"/>
      </p:stSnd>
    </p:sndAc>
  </p:transition>
  <p:txStyles>
    <p:titleStyle>
      <a:lvl1pPr algn="ctr" defTabSz="677027" rtl="0" eaLnBrk="0" fontAlgn="base" hangingPunct="0">
        <a:spcBef>
          <a:spcPct val="0"/>
        </a:spcBef>
        <a:spcAft>
          <a:spcPct val="0"/>
        </a:spcAft>
        <a:defRPr sz="3309" kern="1200">
          <a:solidFill>
            <a:schemeClr val="tx2"/>
          </a:solidFill>
          <a:latin typeface="+mj-lt"/>
          <a:ea typeface="+mj-ea"/>
          <a:cs typeface="+mj-cs"/>
        </a:defRPr>
      </a:lvl1pPr>
      <a:lvl2pPr algn="ctr" defTabSz="677027" rtl="0" eaLnBrk="0" fontAlgn="base" hangingPunct="0">
        <a:spcBef>
          <a:spcPct val="0"/>
        </a:spcBef>
        <a:spcAft>
          <a:spcPct val="0"/>
        </a:spcAft>
        <a:defRPr sz="3309">
          <a:solidFill>
            <a:schemeClr val="tx2"/>
          </a:solidFill>
          <a:latin typeface="Times New Roman" panose="02020603050405020304" pitchFamily="18" charset="0"/>
        </a:defRPr>
      </a:lvl2pPr>
      <a:lvl3pPr algn="ctr" defTabSz="677027" rtl="0" eaLnBrk="0" fontAlgn="base" hangingPunct="0">
        <a:spcBef>
          <a:spcPct val="0"/>
        </a:spcBef>
        <a:spcAft>
          <a:spcPct val="0"/>
        </a:spcAft>
        <a:defRPr sz="3309">
          <a:solidFill>
            <a:schemeClr val="tx2"/>
          </a:solidFill>
          <a:latin typeface="Times New Roman" panose="02020603050405020304" pitchFamily="18" charset="0"/>
        </a:defRPr>
      </a:lvl3pPr>
      <a:lvl4pPr algn="ctr" defTabSz="677027" rtl="0" eaLnBrk="0" fontAlgn="base" hangingPunct="0">
        <a:spcBef>
          <a:spcPct val="0"/>
        </a:spcBef>
        <a:spcAft>
          <a:spcPct val="0"/>
        </a:spcAft>
        <a:defRPr sz="3309">
          <a:solidFill>
            <a:schemeClr val="tx2"/>
          </a:solidFill>
          <a:latin typeface="Times New Roman" panose="02020603050405020304" pitchFamily="18" charset="0"/>
        </a:defRPr>
      </a:lvl4pPr>
      <a:lvl5pPr algn="ctr" defTabSz="677027" rtl="0" eaLnBrk="0" fontAlgn="base" hangingPunct="0">
        <a:spcBef>
          <a:spcPct val="0"/>
        </a:spcBef>
        <a:spcAft>
          <a:spcPct val="0"/>
        </a:spcAft>
        <a:defRPr sz="3309">
          <a:solidFill>
            <a:schemeClr val="tx2"/>
          </a:solidFill>
          <a:latin typeface="Times New Roman" panose="02020603050405020304" pitchFamily="18" charset="0"/>
        </a:defRPr>
      </a:lvl5pPr>
      <a:lvl6pPr marL="336179" algn="ctr" defTabSz="677027" rtl="0" eaLnBrk="0" fontAlgn="base" hangingPunct="0">
        <a:spcBef>
          <a:spcPct val="0"/>
        </a:spcBef>
        <a:spcAft>
          <a:spcPct val="0"/>
        </a:spcAft>
        <a:defRPr sz="3309">
          <a:solidFill>
            <a:schemeClr val="tx2"/>
          </a:solidFill>
          <a:latin typeface="Times New Roman" panose="02020603050405020304" pitchFamily="18" charset="0"/>
        </a:defRPr>
      </a:lvl6pPr>
      <a:lvl7pPr marL="672358" algn="ctr" defTabSz="677027" rtl="0" eaLnBrk="0" fontAlgn="base" hangingPunct="0">
        <a:spcBef>
          <a:spcPct val="0"/>
        </a:spcBef>
        <a:spcAft>
          <a:spcPct val="0"/>
        </a:spcAft>
        <a:defRPr sz="3309">
          <a:solidFill>
            <a:schemeClr val="tx2"/>
          </a:solidFill>
          <a:latin typeface="Times New Roman" panose="02020603050405020304" pitchFamily="18" charset="0"/>
        </a:defRPr>
      </a:lvl7pPr>
      <a:lvl8pPr marL="1008537" algn="ctr" defTabSz="677027" rtl="0" eaLnBrk="0" fontAlgn="base" hangingPunct="0">
        <a:spcBef>
          <a:spcPct val="0"/>
        </a:spcBef>
        <a:spcAft>
          <a:spcPct val="0"/>
        </a:spcAft>
        <a:defRPr sz="3309">
          <a:solidFill>
            <a:schemeClr val="tx2"/>
          </a:solidFill>
          <a:latin typeface="Times New Roman" panose="02020603050405020304" pitchFamily="18" charset="0"/>
        </a:defRPr>
      </a:lvl8pPr>
      <a:lvl9pPr marL="1344717" algn="ctr" defTabSz="677027" rtl="0" eaLnBrk="0" fontAlgn="base" hangingPunct="0">
        <a:spcBef>
          <a:spcPct val="0"/>
        </a:spcBef>
        <a:spcAft>
          <a:spcPct val="0"/>
        </a:spcAft>
        <a:defRPr sz="3309">
          <a:solidFill>
            <a:schemeClr val="tx2"/>
          </a:solidFill>
          <a:latin typeface="Times New Roman" panose="02020603050405020304" pitchFamily="18" charset="0"/>
        </a:defRPr>
      </a:lvl9pPr>
    </p:titleStyle>
    <p:bodyStyle>
      <a:lvl1pPr marL="253302" indent="-253302" algn="l" defTabSz="677027" rtl="0" eaLnBrk="0" fontAlgn="base" hangingPunct="0">
        <a:spcBef>
          <a:spcPct val="20000"/>
        </a:spcBef>
        <a:spcAft>
          <a:spcPct val="0"/>
        </a:spcAft>
        <a:buChar char="•"/>
        <a:defRPr sz="2353" kern="1200">
          <a:solidFill>
            <a:schemeClr val="tx1"/>
          </a:solidFill>
          <a:latin typeface="+mn-lt"/>
          <a:ea typeface="+mn-ea"/>
          <a:cs typeface="+mn-cs"/>
        </a:defRPr>
      </a:lvl1pPr>
      <a:lvl2pPr marL="549793" indent="-211280" algn="l" defTabSz="677027" rtl="0" eaLnBrk="0" fontAlgn="base" hangingPunct="0">
        <a:spcBef>
          <a:spcPct val="20000"/>
        </a:spcBef>
        <a:spcAft>
          <a:spcPct val="0"/>
        </a:spcAft>
        <a:buChar char="–"/>
        <a:defRPr sz="2059" kern="1200">
          <a:solidFill>
            <a:schemeClr val="tx1"/>
          </a:solidFill>
          <a:latin typeface="+mn-lt"/>
          <a:ea typeface="+mn-ea"/>
          <a:cs typeface="+mn-cs"/>
        </a:defRPr>
      </a:lvl2pPr>
      <a:lvl3pPr marL="846285" indent="-169257" algn="l" defTabSz="677027" rtl="0" eaLnBrk="0" fontAlgn="base" hangingPunct="0">
        <a:spcBef>
          <a:spcPct val="20000"/>
        </a:spcBef>
        <a:spcAft>
          <a:spcPct val="0"/>
        </a:spcAft>
        <a:buChar char="•"/>
        <a:defRPr sz="1765" kern="1200">
          <a:solidFill>
            <a:schemeClr val="tx1"/>
          </a:solidFill>
          <a:latin typeface="+mn-lt"/>
          <a:ea typeface="+mn-ea"/>
          <a:cs typeface="+mn-cs"/>
        </a:defRPr>
      </a:lvl3pPr>
      <a:lvl4pPr marL="1183631" indent="-168090" algn="l" defTabSz="677027" rtl="0" eaLnBrk="0" fontAlgn="base" hangingPunct="0">
        <a:spcBef>
          <a:spcPct val="20000"/>
        </a:spcBef>
        <a:spcAft>
          <a:spcPct val="0"/>
        </a:spcAft>
        <a:buChar char="–"/>
        <a:defRPr sz="1471" kern="1200">
          <a:solidFill>
            <a:schemeClr val="tx1"/>
          </a:solidFill>
          <a:latin typeface="+mn-lt"/>
          <a:ea typeface="+mn-ea"/>
          <a:cs typeface="+mn-cs"/>
        </a:defRPr>
      </a:lvl4pPr>
      <a:lvl5pPr marL="1523312" indent="-172759" algn="l" defTabSz="677027" rtl="0" eaLnBrk="0" fontAlgn="base" hangingPunct="0">
        <a:spcBef>
          <a:spcPct val="20000"/>
        </a:spcBef>
        <a:spcAft>
          <a:spcPct val="0"/>
        </a:spcAft>
        <a:buChar char="»"/>
        <a:defRPr sz="1471" kern="1200">
          <a:solidFill>
            <a:schemeClr val="tx1"/>
          </a:solidFill>
          <a:latin typeface="+mn-lt"/>
          <a:ea typeface="+mn-ea"/>
          <a:cs typeface="+mn-cs"/>
        </a:defRPr>
      </a:lvl5pPr>
      <a:lvl6pPr marL="1848985"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6pPr>
      <a:lvl7pPr marL="2185165"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7pPr>
      <a:lvl8pPr marL="2521344"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8pPr>
      <a:lvl9pPr marL="2857523" indent="-168090" algn="l" defTabSz="672358" rtl="0" eaLnBrk="1" latinLnBrk="0" hangingPunct="1">
        <a:lnSpc>
          <a:spcPct val="90000"/>
        </a:lnSpc>
        <a:spcBef>
          <a:spcPts val="368"/>
        </a:spcBef>
        <a:buFont typeface="Arial" panose="020B0604020202020204" pitchFamily="34" charset="0"/>
        <a:buChar char="•"/>
        <a:defRPr sz="1324" kern="1200">
          <a:solidFill>
            <a:schemeClr val="tx1"/>
          </a:solidFill>
          <a:latin typeface="+mn-lt"/>
          <a:ea typeface="+mn-ea"/>
          <a:cs typeface="+mn-cs"/>
        </a:defRPr>
      </a:lvl9pPr>
    </p:bodyStyle>
    <p:otherStyle>
      <a:defPPr>
        <a:defRPr lang="en-US"/>
      </a:defPPr>
      <a:lvl1pPr marL="0" algn="l" defTabSz="672358" rtl="0" eaLnBrk="1" latinLnBrk="0" hangingPunct="1">
        <a:defRPr sz="1324" kern="1200">
          <a:solidFill>
            <a:schemeClr val="tx1"/>
          </a:solidFill>
          <a:latin typeface="+mn-lt"/>
          <a:ea typeface="+mn-ea"/>
          <a:cs typeface="+mn-cs"/>
        </a:defRPr>
      </a:lvl1pPr>
      <a:lvl2pPr marL="336179" algn="l" defTabSz="672358" rtl="0" eaLnBrk="1" latinLnBrk="0" hangingPunct="1">
        <a:defRPr sz="1324" kern="1200">
          <a:solidFill>
            <a:schemeClr val="tx1"/>
          </a:solidFill>
          <a:latin typeface="+mn-lt"/>
          <a:ea typeface="+mn-ea"/>
          <a:cs typeface="+mn-cs"/>
        </a:defRPr>
      </a:lvl2pPr>
      <a:lvl3pPr marL="672358" algn="l" defTabSz="672358" rtl="0" eaLnBrk="1" latinLnBrk="0" hangingPunct="1">
        <a:defRPr sz="1324" kern="1200">
          <a:solidFill>
            <a:schemeClr val="tx1"/>
          </a:solidFill>
          <a:latin typeface="+mn-lt"/>
          <a:ea typeface="+mn-ea"/>
          <a:cs typeface="+mn-cs"/>
        </a:defRPr>
      </a:lvl3pPr>
      <a:lvl4pPr marL="1008537" algn="l" defTabSz="672358" rtl="0" eaLnBrk="1" latinLnBrk="0" hangingPunct="1">
        <a:defRPr sz="1324" kern="1200">
          <a:solidFill>
            <a:schemeClr val="tx1"/>
          </a:solidFill>
          <a:latin typeface="+mn-lt"/>
          <a:ea typeface="+mn-ea"/>
          <a:cs typeface="+mn-cs"/>
        </a:defRPr>
      </a:lvl4pPr>
      <a:lvl5pPr marL="1344717" algn="l" defTabSz="672358" rtl="0" eaLnBrk="1" latinLnBrk="0" hangingPunct="1">
        <a:defRPr sz="1324" kern="1200">
          <a:solidFill>
            <a:schemeClr val="tx1"/>
          </a:solidFill>
          <a:latin typeface="+mn-lt"/>
          <a:ea typeface="+mn-ea"/>
          <a:cs typeface="+mn-cs"/>
        </a:defRPr>
      </a:lvl5pPr>
      <a:lvl6pPr marL="1680896" algn="l" defTabSz="672358" rtl="0" eaLnBrk="1" latinLnBrk="0" hangingPunct="1">
        <a:defRPr sz="1324" kern="1200">
          <a:solidFill>
            <a:schemeClr val="tx1"/>
          </a:solidFill>
          <a:latin typeface="+mn-lt"/>
          <a:ea typeface="+mn-ea"/>
          <a:cs typeface="+mn-cs"/>
        </a:defRPr>
      </a:lvl6pPr>
      <a:lvl7pPr marL="2017075" algn="l" defTabSz="672358" rtl="0" eaLnBrk="1" latinLnBrk="0" hangingPunct="1">
        <a:defRPr sz="1324" kern="1200">
          <a:solidFill>
            <a:schemeClr val="tx1"/>
          </a:solidFill>
          <a:latin typeface="+mn-lt"/>
          <a:ea typeface="+mn-ea"/>
          <a:cs typeface="+mn-cs"/>
        </a:defRPr>
      </a:lvl7pPr>
      <a:lvl8pPr marL="2353254" algn="l" defTabSz="672358" rtl="0" eaLnBrk="1" latinLnBrk="0" hangingPunct="1">
        <a:defRPr sz="1324" kern="1200">
          <a:solidFill>
            <a:schemeClr val="tx1"/>
          </a:solidFill>
          <a:latin typeface="+mn-lt"/>
          <a:ea typeface="+mn-ea"/>
          <a:cs typeface="+mn-cs"/>
        </a:defRPr>
      </a:lvl8pPr>
      <a:lvl9pPr marL="2689433" algn="l" defTabSz="672358" rtl="0" eaLnBrk="1" latinLnBrk="0" hangingPunct="1">
        <a:defRPr sz="13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8.xml"/><Relationship Id="rId5" Type="http://schemas.openxmlformats.org/officeDocument/2006/relationships/audio" Target="../media/audio1.wav"/><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audio" Target="../media/audio1.wav"/></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audio" Target="../media/audio1.wav"/></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8.xml"/><Relationship Id="rId5" Type="http://schemas.openxmlformats.org/officeDocument/2006/relationships/audio" Target="../media/audio1.wav"/><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audio" Target="../media/audio1.wav"/><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12.xml"/><Relationship Id="rId4" Type="http://schemas.openxmlformats.org/officeDocument/2006/relationships/audio" Target="../media/audio1.wav"/></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audio" Target="../media/audio1.wav"/></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audio" Target="../media/audio1.wav"/></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0.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1.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2.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3.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3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4.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3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5.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6.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audio" Target="../media/audio1.wav"/></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D7C4D6D7-43E5-44B4-8E42-D1BCB5F383C8}"/>
              </a:ext>
            </a:extLst>
          </p:cNvPr>
          <p:cNvSpPr txBox="1">
            <a:spLocks noChangeArrowheads="1"/>
          </p:cNvSpPr>
          <p:nvPr/>
        </p:nvSpPr>
        <p:spPr bwMode="auto">
          <a:xfrm>
            <a:off x="3738563" y="141685"/>
            <a:ext cx="4661297"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3" name="Text Box 3">
            <a:extLst>
              <a:ext uri="{FF2B5EF4-FFF2-40B4-BE49-F238E27FC236}">
                <a16:creationId xmlns:a16="http://schemas.microsoft.com/office/drawing/2014/main" id="{D4FE225B-2B12-4061-8CCA-5F43CDBEBA75}"/>
              </a:ext>
            </a:extLst>
          </p:cNvPr>
          <p:cNvSpPr txBox="1">
            <a:spLocks noChangeArrowheads="1"/>
          </p:cNvSpPr>
          <p:nvPr/>
        </p:nvSpPr>
        <p:spPr bwMode="auto">
          <a:xfrm>
            <a:off x="3631407" y="309563"/>
            <a:ext cx="4875610"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4" name="Rectangle 4">
            <a:extLst>
              <a:ext uri="{FF2B5EF4-FFF2-40B4-BE49-F238E27FC236}">
                <a16:creationId xmlns:a16="http://schemas.microsoft.com/office/drawing/2014/main" id="{AD751283-1277-48A1-A57B-B7745DF2EB4D}"/>
              </a:ext>
            </a:extLst>
          </p:cNvPr>
          <p:cNvSpPr>
            <a:spLocks noChangeArrowheads="1"/>
          </p:cNvSpPr>
          <p:nvPr/>
        </p:nvSpPr>
        <p:spPr bwMode="auto">
          <a:xfrm>
            <a:off x="3631407" y="106346"/>
            <a:ext cx="4929188" cy="6645308"/>
          </a:xfrm>
          <a:prstGeom prst="rect">
            <a:avLst/>
          </a:prstGeom>
          <a:solidFill>
            <a:srgbClr val="0033CC"/>
          </a:solidFill>
          <a:ln w="76200">
            <a:solidFill>
              <a:schemeClr val="tx1"/>
            </a:solidFill>
            <a:miter lim="800000"/>
            <a:headEnd/>
            <a:tailEnd/>
          </a:ln>
          <a:effec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4350">
              <a:solidFill>
                <a:schemeClr val="bg1"/>
              </a:solidFill>
              <a:latin typeface="Rockwell Extra Bold" panose="02060903040505020403" pitchFamily="18" charset="0"/>
            </a:endParaRPr>
          </a:p>
          <a:p>
            <a:pPr algn="ctr" eaLnBrk="1" hangingPunct="1">
              <a:spcBef>
                <a:spcPct val="0"/>
              </a:spcBef>
              <a:buFontTx/>
              <a:buNone/>
            </a:pPr>
            <a:endParaRPr lang="en-US" altLang="en-US" sz="2025">
              <a:solidFill>
                <a:schemeClr val="tx2"/>
              </a:solidFill>
              <a:latin typeface="Rockwell Extra Bold" panose="02060903040505020403" pitchFamily="18" charset="0"/>
            </a:endParaRPr>
          </a:p>
          <a:p>
            <a:pPr algn="ctr" eaLnBrk="1" hangingPunct="1">
              <a:spcBef>
                <a:spcPct val="0"/>
              </a:spcBef>
              <a:buFontTx/>
              <a:buNone/>
            </a:pPr>
            <a:endParaRPr lang="en-US" altLang="en-US" sz="4350">
              <a:solidFill>
                <a:schemeClr val="tx2"/>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3300">
              <a:solidFill>
                <a:srgbClr val="FFFF00"/>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r>
              <a:rPr lang="en-US" altLang="en-US" sz="1350"/>
              <a:t> </a:t>
            </a:r>
            <a:endParaRPr lang="en-US" altLang="en-US" sz="2325">
              <a:solidFill>
                <a:schemeClr val="bg1"/>
              </a:solidFill>
              <a:latin typeface="Rockwell Extra Bold" panose="02060903040505020403" pitchFamily="18" charset="0"/>
            </a:endParaRPr>
          </a:p>
        </p:txBody>
      </p:sp>
      <p:sp>
        <p:nvSpPr>
          <p:cNvPr id="5125" name="Text Box 5">
            <a:extLst>
              <a:ext uri="{FF2B5EF4-FFF2-40B4-BE49-F238E27FC236}">
                <a16:creationId xmlns:a16="http://schemas.microsoft.com/office/drawing/2014/main" id="{B5221E35-7C50-4D8D-A554-D8BCF0BDD992}"/>
              </a:ext>
            </a:extLst>
          </p:cNvPr>
          <p:cNvSpPr txBox="1">
            <a:spLocks noChangeArrowheads="1"/>
          </p:cNvSpPr>
          <p:nvPr/>
        </p:nvSpPr>
        <p:spPr bwMode="auto">
          <a:xfrm>
            <a:off x="4658405" y="1183819"/>
            <a:ext cx="2942857" cy="4216539"/>
          </a:xfrm>
          <a:prstGeom prst="rect">
            <a:avLst/>
          </a:prstGeom>
          <a:solidFill>
            <a:srgbClr val="0033CC"/>
          </a:solidFill>
          <a:ln w="76200">
            <a:no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dirty="0">
                <a:solidFill>
                  <a:schemeClr val="bg1"/>
                </a:solidFill>
                <a:latin typeface="Arial Black" panose="020B0A04020102020204" pitchFamily="34" charset="0"/>
              </a:rPr>
              <a:t>Spiritual</a:t>
            </a:r>
          </a:p>
          <a:p>
            <a:pPr algn="ctr" eaLnBrk="1" hangingPunct="1">
              <a:spcBef>
                <a:spcPct val="0"/>
              </a:spcBef>
              <a:buFontTx/>
              <a:buNone/>
            </a:pPr>
            <a:endParaRPr lang="en-US" altLang="en-US" sz="1200" dirty="0">
              <a:solidFill>
                <a:schemeClr val="bg1"/>
              </a:solidFill>
              <a:latin typeface="Arial Black" panose="020B0A04020102020204" pitchFamily="34" charset="0"/>
            </a:endParaRPr>
          </a:p>
          <a:p>
            <a:pPr algn="ctr" eaLnBrk="1" hangingPunct="1">
              <a:spcBef>
                <a:spcPct val="0"/>
              </a:spcBef>
              <a:buFontTx/>
              <a:buNone/>
            </a:pPr>
            <a:r>
              <a:rPr lang="en-US" altLang="en-US" sz="4400" dirty="0">
                <a:solidFill>
                  <a:schemeClr val="bg1"/>
                </a:solidFill>
                <a:latin typeface="Arial Black" panose="020B0A04020102020204" pitchFamily="34" charset="0"/>
              </a:rPr>
              <a:t>Growth</a:t>
            </a:r>
          </a:p>
          <a:p>
            <a:pPr algn="ctr" eaLnBrk="1" hangingPunct="1">
              <a:spcBef>
                <a:spcPct val="0"/>
              </a:spcBef>
              <a:buFontTx/>
              <a:buNone/>
            </a:pPr>
            <a:endParaRPr lang="en-US" altLang="en-US" sz="1200" dirty="0">
              <a:solidFill>
                <a:schemeClr val="bg1"/>
              </a:solidFill>
              <a:latin typeface="Arial Black" panose="020B0A04020102020204" pitchFamily="34" charset="0"/>
            </a:endParaRPr>
          </a:p>
          <a:p>
            <a:pPr algn="ctr" eaLnBrk="1" hangingPunct="1">
              <a:spcBef>
                <a:spcPct val="0"/>
              </a:spcBef>
              <a:buFontTx/>
              <a:buNone/>
            </a:pPr>
            <a:r>
              <a:rPr lang="en-US" altLang="en-US" sz="4400" dirty="0">
                <a:solidFill>
                  <a:schemeClr val="bg1"/>
                </a:solidFill>
                <a:latin typeface="Arial Black" panose="020B0A04020102020204" pitchFamily="34" charset="0"/>
              </a:rPr>
              <a:t>Through</a:t>
            </a:r>
          </a:p>
          <a:p>
            <a:pPr algn="ctr" eaLnBrk="1" hangingPunct="1">
              <a:spcBef>
                <a:spcPct val="0"/>
              </a:spcBef>
              <a:buFontTx/>
              <a:buNone/>
            </a:pPr>
            <a:endParaRPr lang="en-US" altLang="en-US" sz="1200" dirty="0">
              <a:solidFill>
                <a:schemeClr val="bg1"/>
              </a:solidFill>
              <a:latin typeface="Arial Black" panose="020B0A04020102020204" pitchFamily="34" charset="0"/>
            </a:endParaRPr>
          </a:p>
          <a:p>
            <a:pPr algn="ctr" eaLnBrk="1" hangingPunct="1">
              <a:spcBef>
                <a:spcPct val="0"/>
              </a:spcBef>
              <a:buFontTx/>
              <a:buNone/>
            </a:pPr>
            <a:r>
              <a:rPr lang="en-US" altLang="en-US" sz="4400" dirty="0">
                <a:solidFill>
                  <a:schemeClr val="bg1"/>
                </a:solidFill>
                <a:latin typeface="Arial Black" panose="020B0A04020102020204" pitchFamily="34" charset="0"/>
              </a:rPr>
              <a:t>the Word</a:t>
            </a:r>
          </a:p>
          <a:p>
            <a:pPr algn="ctr" eaLnBrk="1" hangingPunct="1">
              <a:spcBef>
                <a:spcPct val="0"/>
              </a:spcBef>
              <a:buFontTx/>
              <a:buNone/>
            </a:pPr>
            <a:endParaRPr lang="en-US" altLang="en-US" sz="1200" dirty="0">
              <a:solidFill>
                <a:schemeClr val="bg1"/>
              </a:solidFill>
              <a:latin typeface="Arial Black" panose="020B0A04020102020204" pitchFamily="34" charset="0"/>
            </a:endParaRPr>
          </a:p>
          <a:p>
            <a:pPr algn="ctr" eaLnBrk="1" hangingPunct="1">
              <a:spcBef>
                <a:spcPct val="0"/>
              </a:spcBef>
              <a:buFontTx/>
              <a:buNone/>
            </a:pPr>
            <a:r>
              <a:rPr lang="en-US" altLang="en-US" sz="4400" dirty="0">
                <a:solidFill>
                  <a:schemeClr val="bg1"/>
                </a:solidFill>
                <a:latin typeface="Arial Black" panose="020B0A04020102020204" pitchFamily="34" charset="0"/>
              </a:rPr>
              <a:t>Seminar</a:t>
            </a:r>
          </a:p>
        </p:txBody>
      </p:sp>
    </p:spTree>
    <p:extLst>
      <p:ext uri="{BB962C8B-B14F-4D97-AF65-F5344CB8AC3E}">
        <p14:creationId xmlns:p14="http://schemas.microsoft.com/office/powerpoint/2010/main" val="1842610785"/>
      </p:ext>
    </p:extLst>
  </p:cSld>
  <p:clrMapOvr>
    <a:masterClrMapping/>
  </p:clrMapOvr>
  <p:transition spd="slow">
    <p:checker/>
    <p:sndAc>
      <p:stSnd>
        <p:snd r:embed="rId3" name="projctor.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1026"/>
          <p:cNvSpPr>
            <a:spLocks noChangeArrowheads="1"/>
          </p:cNvSpPr>
          <p:nvPr/>
        </p:nvSpPr>
        <p:spPr bwMode="auto">
          <a:xfrm rot="1621">
            <a:off x="4954362" y="3562659"/>
            <a:ext cx="2353315" cy="2052147"/>
          </a:xfrm>
          <a:prstGeom prst="triangle">
            <a:avLst>
              <a:gd name="adj" fmla="val 50000"/>
            </a:avLst>
          </a:prstGeom>
          <a:solidFill>
            <a:srgbClr val="FF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46083" name="AutoShape 1027"/>
          <p:cNvSpPr>
            <a:spLocks noChangeArrowheads="1"/>
          </p:cNvSpPr>
          <p:nvPr/>
        </p:nvSpPr>
        <p:spPr bwMode="auto">
          <a:xfrm rot="10764879">
            <a:off x="4962534" y="1354091"/>
            <a:ext cx="2185221" cy="1959929"/>
          </a:xfrm>
          <a:prstGeom prst="triangle">
            <a:avLst>
              <a:gd name="adj" fmla="val 50000"/>
            </a:avLst>
          </a:prstGeom>
          <a:solidFill>
            <a:srgbClr val="FF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000000"/>
              </a:solidFill>
              <a:latin typeface="Arial Black" panose="020B0A04020102020204" pitchFamily="34" charset="0"/>
            </a:endParaRPr>
          </a:p>
        </p:txBody>
      </p:sp>
      <p:sp>
        <p:nvSpPr>
          <p:cNvPr id="46084" name="AutoShape 1028"/>
          <p:cNvSpPr>
            <a:spLocks noChangeArrowheads="1"/>
          </p:cNvSpPr>
          <p:nvPr/>
        </p:nvSpPr>
        <p:spPr bwMode="auto">
          <a:xfrm rot="-3620388">
            <a:off x="5934910" y="2962656"/>
            <a:ext cx="2353315" cy="2017127"/>
          </a:xfrm>
          <a:prstGeom prst="triangle">
            <a:avLst>
              <a:gd name="adj" fmla="val 50000"/>
            </a:avLst>
          </a:prstGeom>
          <a:solidFill>
            <a:srgbClr val="0066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46085" name="AutoShape 1029"/>
          <p:cNvSpPr>
            <a:spLocks noChangeArrowheads="1"/>
          </p:cNvSpPr>
          <p:nvPr/>
        </p:nvSpPr>
        <p:spPr bwMode="auto">
          <a:xfrm rot="3665180">
            <a:off x="3929456" y="3010517"/>
            <a:ext cx="2353315" cy="2017127"/>
          </a:xfrm>
          <a:prstGeom prst="triangle">
            <a:avLst>
              <a:gd name="adj" fmla="val 50000"/>
            </a:avLst>
          </a:prstGeom>
          <a:solidFill>
            <a:schemeClr val="accent2"/>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000000"/>
              </a:solidFill>
              <a:latin typeface="Arial Black" panose="020B0A04020102020204" pitchFamily="34" charset="0"/>
            </a:endParaRPr>
          </a:p>
        </p:txBody>
      </p:sp>
      <p:sp>
        <p:nvSpPr>
          <p:cNvPr id="46086" name="AutoShape 1030"/>
          <p:cNvSpPr>
            <a:spLocks noChangeArrowheads="1"/>
          </p:cNvSpPr>
          <p:nvPr/>
        </p:nvSpPr>
        <p:spPr bwMode="auto">
          <a:xfrm rot="-92278">
            <a:off x="6152032" y="1377437"/>
            <a:ext cx="2353315" cy="1961096"/>
          </a:xfrm>
          <a:prstGeom prst="triangle">
            <a:avLst>
              <a:gd name="adj" fmla="val 50000"/>
            </a:avLst>
          </a:prstGeom>
          <a:solidFill>
            <a:schemeClr val="accent2"/>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46087" name="AutoShape 1031"/>
          <p:cNvSpPr>
            <a:spLocks noChangeArrowheads="1"/>
          </p:cNvSpPr>
          <p:nvPr/>
        </p:nvSpPr>
        <p:spPr bwMode="auto">
          <a:xfrm rot="7257735">
            <a:off x="3930040" y="1889307"/>
            <a:ext cx="2291447" cy="2017127"/>
          </a:xfrm>
          <a:prstGeom prst="triangle">
            <a:avLst>
              <a:gd name="adj" fmla="val 50000"/>
            </a:avLst>
          </a:prstGeom>
          <a:solidFill>
            <a:srgbClr val="0066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000000"/>
              </a:solidFill>
              <a:latin typeface="Arial Black" panose="020B0A04020102020204" pitchFamily="34" charset="0"/>
            </a:endParaRPr>
          </a:p>
        </p:txBody>
      </p:sp>
      <p:sp>
        <p:nvSpPr>
          <p:cNvPr id="46088" name="Oval 1032"/>
          <p:cNvSpPr>
            <a:spLocks noChangeArrowheads="1"/>
          </p:cNvSpPr>
          <p:nvPr/>
        </p:nvSpPr>
        <p:spPr bwMode="auto">
          <a:xfrm>
            <a:off x="3586264" y="1031910"/>
            <a:ext cx="4986787" cy="4930756"/>
          </a:xfrm>
          <a:prstGeom prst="ellipse">
            <a:avLst/>
          </a:prstGeom>
          <a:noFill/>
          <a:ln w="76200">
            <a:solidFill>
              <a:srgbClr val="FF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46089" name="Text Box 1033"/>
          <p:cNvSpPr txBox="1">
            <a:spLocks noChangeArrowheads="1"/>
          </p:cNvSpPr>
          <p:nvPr/>
        </p:nvSpPr>
        <p:spPr bwMode="auto">
          <a:xfrm>
            <a:off x="5565937" y="1373936"/>
            <a:ext cx="1041450" cy="1041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L O V E</a:t>
            </a:r>
          </a:p>
          <a:p>
            <a:pPr algn="ctr" defTabSz="672358" eaLnBrk="0" fontAlgn="base" hangingPunct="0">
              <a:spcBef>
                <a:spcPct val="0"/>
              </a:spcBef>
              <a:spcAft>
                <a:spcPct val="0"/>
              </a:spcAft>
            </a:pPr>
            <a:endParaRPr lang="en-US" altLang="en-US" sz="588" b="0" dirty="0">
              <a:solidFill>
                <a:srgbClr val="FFFFFF"/>
              </a:solidFill>
              <a:latin typeface="Arial Black" panose="020B0A04020102020204" pitchFamily="34" charset="0"/>
            </a:endParaRP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God </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Loving</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Man</a:t>
            </a:r>
          </a:p>
        </p:txBody>
      </p:sp>
      <p:sp>
        <p:nvSpPr>
          <p:cNvPr id="46090" name="Text Box 1034"/>
          <p:cNvSpPr txBox="1">
            <a:spLocks noChangeArrowheads="1"/>
          </p:cNvSpPr>
          <p:nvPr/>
        </p:nvSpPr>
        <p:spPr bwMode="auto">
          <a:xfrm>
            <a:off x="5667494" y="4575892"/>
            <a:ext cx="1041450" cy="1041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Man</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Loving </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God</a:t>
            </a:r>
          </a:p>
          <a:p>
            <a:pPr algn="ctr" defTabSz="672358" eaLnBrk="0" fontAlgn="base" hangingPunct="0">
              <a:spcBef>
                <a:spcPct val="0"/>
              </a:spcBef>
              <a:spcAft>
                <a:spcPct val="0"/>
              </a:spcAft>
            </a:pPr>
            <a:endParaRPr lang="en-US" altLang="en-US" sz="588" b="0" dirty="0">
              <a:solidFill>
                <a:srgbClr val="FFFFFF"/>
              </a:solidFill>
              <a:latin typeface="Arial Black" panose="020B0A04020102020204" pitchFamily="34" charset="0"/>
            </a:endParaRPr>
          </a:p>
          <a:p>
            <a:pPr algn="ct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L O V E</a:t>
            </a:r>
          </a:p>
        </p:txBody>
      </p:sp>
      <p:sp>
        <p:nvSpPr>
          <p:cNvPr id="46091" name="Line 1035"/>
          <p:cNvSpPr>
            <a:spLocks noChangeShapeType="1"/>
          </p:cNvSpPr>
          <p:nvPr/>
        </p:nvSpPr>
        <p:spPr bwMode="auto">
          <a:xfrm flipV="1">
            <a:off x="6096000" y="3754098"/>
            <a:ext cx="0" cy="616345"/>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092" name="Text Box 1036"/>
          <p:cNvSpPr txBox="1">
            <a:spLocks noChangeArrowheads="1"/>
          </p:cNvSpPr>
          <p:nvPr/>
        </p:nvSpPr>
        <p:spPr bwMode="auto">
          <a:xfrm rot="-3468945">
            <a:off x="3731618" y="2090193"/>
            <a:ext cx="1990236" cy="1199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471" b="0" dirty="0">
                <a:solidFill>
                  <a:srgbClr val="FFFFFF"/>
                </a:solidFill>
                <a:latin typeface="Arial Black" panose="020B0A04020102020204" pitchFamily="34" charset="0"/>
              </a:rPr>
              <a:t>COMMUNICATION</a:t>
            </a:r>
          </a:p>
          <a:p>
            <a:pPr algn="ctr" defTabSz="672358" eaLnBrk="0" fontAlgn="base" hangingPunct="0">
              <a:spcBef>
                <a:spcPct val="0"/>
              </a:spcBef>
              <a:spcAft>
                <a:spcPct val="0"/>
              </a:spcAft>
            </a:pPr>
            <a:endParaRPr lang="en-US" altLang="en-US" sz="588" b="0" dirty="0">
              <a:solidFill>
                <a:srgbClr val="FFFFFF"/>
              </a:solidFill>
              <a:latin typeface="Arial Black" panose="020B0A04020102020204" pitchFamily="34" charset="0"/>
            </a:endParaRP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Man</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Talking</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to God</a:t>
            </a:r>
          </a:p>
          <a:p>
            <a:pPr algn="ctr" defTabSz="672358" eaLnBrk="0" fontAlgn="base" hangingPunct="0">
              <a:spcBef>
                <a:spcPct val="0"/>
              </a:spcBef>
              <a:spcAft>
                <a:spcPct val="0"/>
              </a:spcAft>
            </a:pPr>
            <a:endParaRPr lang="en-US" altLang="en-US" sz="1324" b="0" dirty="0">
              <a:solidFill>
                <a:srgbClr val="FFFFFF"/>
              </a:solidFill>
              <a:latin typeface="Arial Black" panose="020B0A04020102020204" pitchFamily="34" charset="0"/>
            </a:endParaRPr>
          </a:p>
        </p:txBody>
      </p:sp>
      <p:sp>
        <p:nvSpPr>
          <p:cNvPr id="46093" name="Text Box 1037"/>
          <p:cNvSpPr txBox="1">
            <a:spLocks noChangeArrowheads="1"/>
          </p:cNvSpPr>
          <p:nvPr/>
        </p:nvSpPr>
        <p:spPr bwMode="auto">
          <a:xfrm rot="-3592115">
            <a:off x="6551861" y="3713096"/>
            <a:ext cx="1990236" cy="996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God</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Talking</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to Man</a:t>
            </a:r>
          </a:p>
          <a:p>
            <a:pPr algn="ctr" defTabSz="672358" eaLnBrk="0" fontAlgn="base" hangingPunct="0">
              <a:spcBef>
                <a:spcPct val="0"/>
              </a:spcBef>
              <a:spcAft>
                <a:spcPct val="0"/>
              </a:spcAft>
            </a:pPr>
            <a:endParaRPr lang="en-US" altLang="en-US" sz="588" b="0" dirty="0">
              <a:solidFill>
                <a:srgbClr val="FFFFFF"/>
              </a:solidFill>
              <a:latin typeface="Arial Black" panose="020B0A04020102020204" pitchFamily="34" charset="0"/>
            </a:endParaRPr>
          </a:p>
          <a:p>
            <a:pPr algn="ctr" defTabSz="672358" eaLnBrk="0" fontAlgn="base" hangingPunct="0">
              <a:spcBef>
                <a:spcPct val="0"/>
              </a:spcBef>
              <a:spcAft>
                <a:spcPct val="0"/>
              </a:spcAft>
            </a:pPr>
            <a:r>
              <a:rPr lang="en-US" altLang="en-US" sz="1471" b="0" dirty="0">
                <a:solidFill>
                  <a:srgbClr val="FFFFFF"/>
                </a:solidFill>
                <a:latin typeface="Arial Black" panose="020B0A04020102020204" pitchFamily="34" charset="0"/>
              </a:rPr>
              <a:t>COMMUNICATION</a:t>
            </a:r>
          </a:p>
        </p:txBody>
      </p:sp>
      <p:sp>
        <p:nvSpPr>
          <p:cNvPr id="46094" name="Text Box 1038"/>
          <p:cNvSpPr txBox="1">
            <a:spLocks noChangeArrowheads="1"/>
          </p:cNvSpPr>
          <p:nvPr/>
        </p:nvSpPr>
        <p:spPr bwMode="auto">
          <a:xfrm rot="3620687">
            <a:off x="4153402" y="3682875"/>
            <a:ext cx="987910" cy="1041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Man</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Trusting </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God</a:t>
            </a:r>
          </a:p>
          <a:p>
            <a:pPr algn="ctr" defTabSz="672358" eaLnBrk="0" fontAlgn="base" hangingPunct="0">
              <a:spcBef>
                <a:spcPct val="0"/>
              </a:spcBef>
              <a:spcAft>
                <a:spcPct val="0"/>
              </a:spcAft>
            </a:pPr>
            <a:endParaRPr lang="en-US" altLang="en-US" sz="588" b="0" dirty="0">
              <a:solidFill>
                <a:srgbClr val="FFFFFF"/>
              </a:solidFill>
              <a:latin typeface="Arial Black" panose="020B0A04020102020204" pitchFamily="34" charset="0"/>
            </a:endParaRPr>
          </a:p>
          <a:p>
            <a:pPr algn="ct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TRUST</a:t>
            </a:r>
          </a:p>
        </p:txBody>
      </p:sp>
      <p:sp>
        <p:nvSpPr>
          <p:cNvPr id="46095" name="Text Box 1039"/>
          <p:cNvSpPr txBox="1">
            <a:spLocks noChangeArrowheads="1"/>
          </p:cNvSpPr>
          <p:nvPr/>
        </p:nvSpPr>
        <p:spPr bwMode="auto">
          <a:xfrm rot="3644684">
            <a:off x="6968975" y="2070807"/>
            <a:ext cx="987910" cy="1041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TRUST</a:t>
            </a:r>
          </a:p>
          <a:p>
            <a:pPr algn="ctr" defTabSz="672358" eaLnBrk="0" fontAlgn="base" hangingPunct="0">
              <a:spcBef>
                <a:spcPct val="0"/>
              </a:spcBef>
              <a:spcAft>
                <a:spcPct val="0"/>
              </a:spcAft>
            </a:pPr>
            <a:endParaRPr lang="en-US" altLang="en-US" sz="588" b="0" dirty="0">
              <a:solidFill>
                <a:srgbClr val="FFFFFF"/>
              </a:solidFill>
              <a:latin typeface="Arial Black" panose="020B0A04020102020204" pitchFamily="34" charset="0"/>
            </a:endParaRP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God </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Trusting</a:t>
            </a:r>
          </a:p>
          <a:p>
            <a:pPr algn="ct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Man</a:t>
            </a:r>
          </a:p>
        </p:txBody>
      </p:sp>
      <p:sp>
        <p:nvSpPr>
          <p:cNvPr id="46096" name="Line 1040"/>
          <p:cNvSpPr>
            <a:spLocks noChangeShapeType="1"/>
          </p:cNvSpPr>
          <p:nvPr/>
        </p:nvSpPr>
        <p:spPr bwMode="auto">
          <a:xfrm>
            <a:off x="6053977" y="2577441"/>
            <a:ext cx="0" cy="560313"/>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097" name="Oval 1041"/>
          <p:cNvSpPr>
            <a:spLocks noChangeArrowheads="1"/>
          </p:cNvSpPr>
          <p:nvPr/>
        </p:nvSpPr>
        <p:spPr bwMode="auto">
          <a:xfrm>
            <a:off x="5906894" y="3282502"/>
            <a:ext cx="336188" cy="336188"/>
          </a:xfrm>
          <a:prstGeom prst="ellipse">
            <a:avLst/>
          </a:prstGeom>
          <a:solidFill>
            <a:schemeClr val="tx1"/>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46098" name="Line 1042"/>
          <p:cNvSpPr>
            <a:spLocks noChangeShapeType="1"/>
          </p:cNvSpPr>
          <p:nvPr/>
        </p:nvSpPr>
        <p:spPr bwMode="auto">
          <a:xfrm flipH="1">
            <a:off x="6376157" y="2936975"/>
            <a:ext cx="504282" cy="29183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099" name="Line 1043"/>
          <p:cNvSpPr>
            <a:spLocks noChangeShapeType="1"/>
          </p:cNvSpPr>
          <p:nvPr/>
        </p:nvSpPr>
        <p:spPr bwMode="auto">
          <a:xfrm>
            <a:off x="5143468" y="2969660"/>
            <a:ext cx="504282" cy="29183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100" name="Line 1044"/>
          <p:cNvSpPr>
            <a:spLocks noChangeShapeType="1"/>
          </p:cNvSpPr>
          <p:nvPr/>
        </p:nvSpPr>
        <p:spPr bwMode="auto">
          <a:xfrm flipV="1">
            <a:off x="5199499" y="3679390"/>
            <a:ext cx="504282" cy="291830"/>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101" name="Line 1045"/>
          <p:cNvSpPr>
            <a:spLocks noChangeShapeType="1"/>
          </p:cNvSpPr>
          <p:nvPr/>
        </p:nvSpPr>
        <p:spPr bwMode="auto">
          <a:xfrm>
            <a:off x="8015073" y="1926077"/>
            <a:ext cx="127238" cy="168094"/>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102" name="Line 1046"/>
          <p:cNvSpPr>
            <a:spLocks noChangeShapeType="1"/>
          </p:cNvSpPr>
          <p:nvPr/>
        </p:nvSpPr>
        <p:spPr bwMode="auto">
          <a:xfrm flipH="1" flipV="1">
            <a:off x="4011168" y="4891067"/>
            <a:ext cx="144748" cy="168094"/>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103" name="Line 1047"/>
          <p:cNvSpPr>
            <a:spLocks noChangeShapeType="1"/>
          </p:cNvSpPr>
          <p:nvPr/>
        </p:nvSpPr>
        <p:spPr bwMode="auto">
          <a:xfrm flipH="1">
            <a:off x="8325580" y="4426475"/>
            <a:ext cx="67705" cy="19144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104" name="Line 1048"/>
          <p:cNvSpPr>
            <a:spLocks noChangeShapeType="1"/>
          </p:cNvSpPr>
          <p:nvPr/>
        </p:nvSpPr>
        <p:spPr bwMode="auto">
          <a:xfrm flipV="1">
            <a:off x="4036849" y="1942419"/>
            <a:ext cx="84047" cy="13074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6105" name="Text Box 1049"/>
          <p:cNvSpPr txBox="1">
            <a:spLocks noChangeArrowheads="1"/>
          </p:cNvSpPr>
          <p:nvPr/>
        </p:nvSpPr>
        <p:spPr bwMode="auto">
          <a:xfrm>
            <a:off x="5535687" y="6140099"/>
            <a:ext cx="1059083" cy="475232"/>
          </a:xfrm>
          <a:prstGeom prst="rect">
            <a:avLst/>
          </a:prstGeom>
          <a:solidFill>
            <a:srgbClr val="FFFF00"/>
          </a:solidFill>
          <a:ln w="571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647" dirty="0">
                <a:solidFill>
                  <a:srgbClr val="000000"/>
                </a:solidFill>
              </a:rPr>
              <a:t>MAN</a:t>
            </a:r>
          </a:p>
        </p:txBody>
      </p:sp>
      <p:sp>
        <p:nvSpPr>
          <p:cNvPr id="46106" name="AutoShape 1050"/>
          <p:cNvSpPr>
            <a:spLocks noChangeArrowheads="1"/>
          </p:cNvSpPr>
          <p:nvPr/>
        </p:nvSpPr>
        <p:spPr bwMode="auto">
          <a:xfrm>
            <a:off x="5486660" y="98055"/>
            <a:ext cx="1954092" cy="896501"/>
          </a:xfrm>
          <a:prstGeom prst="irregularSeal1">
            <a:avLst/>
          </a:prstGeom>
          <a:solidFill>
            <a:srgbClr val="FFFF00"/>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647" dirty="0">
                <a:solidFill>
                  <a:srgbClr val="FF0000"/>
                </a:solidFill>
              </a:rPr>
              <a:t>GOD</a:t>
            </a:r>
          </a:p>
        </p:txBody>
      </p:sp>
      <p:sp>
        <p:nvSpPr>
          <p:cNvPr id="46107" name="Text Box 1051"/>
          <p:cNvSpPr txBox="1">
            <a:spLocks noChangeArrowheads="1"/>
          </p:cNvSpPr>
          <p:nvPr/>
        </p:nvSpPr>
        <p:spPr bwMode="auto">
          <a:xfrm rot="-2424832">
            <a:off x="3040921" y="488060"/>
            <a:ext cx="2468123" cy="746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059" b="0" dirty="0">
                <a:solidFill>
                  <a:srgbClr val="FF0000"/>
                </a:solidFill>
              </a:rPr>
              <a:t>A Complete</a:t>
            </a:r>
          </a:p>
          <a:p>
            <a:pPr algn="ctr" defTabSz="672358" eaLnBrk="0" fontAlgn="base" hangingPunct="0">
              <a:spcBef>
                <a:spcPct val="0"/>
              </a:spcBef>
              <a:spcAft>
                <a:spcPct val="0"/>
              </a:spcAft>
            </a:pPr>
            <a:r>
              <a:rPr lang="en-US" altLang="en-US" sz="2353" b="0" dirty="0">
                <a:solidFill>
                  <a:srgbClr val="FF0000"/>
                </a:solidFill>
              </a:rPr>
              <a:t>Relationship</a:t>
            </a:r>
          </a:p>
        </p:txBody>
      </p:sp>
      <p:sp>
        <p:nvSpPr>
          <p:cNvPr id="46108" name="Text Box 1052"/>
          <p:cNvSpPr txBox="1">
            <a:spLocks noChangeArrowheads="1"/>
          </p:cNvSpPr>
          <p:nvPr/>
        </p:nvSpPr>
        <p:spPr bwMode="auto">
          <a:xfrm rot="-2070160">
            <a:off x="6839273" y="5714770"/>
            <a:ext cx="1954712" cy="565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618" b="0" dirty="0">
                <a:solidFill>
                  <a:srgbClr val="FF0000"/>
                </a:solidFill>
                <a:latin typeface="Arial Black" panose="020B0A04020102020204" pitchFamily="34" charset="0"/>
              </a:rPr>
              <a:t>A Continuous</a:t>
            </a:r>
          </a:p>
          <a:p>
            <a:pPr algn="ctr" defTabSz="672358" eaLnBrk="0" fontAlgn="base" hangingPunct="0">
              <a:spcBef>
                <a:spcPct val="0"/>
              </a:spcBef>
              <a:spcAft>
                <a:spcPct val="0"/>
              </a:spcAft>
            </a:pPr>
            <a:r>
              <a:rPr lang="en-US" altLang="en-US" sz="1618" b="0" dirty="0">
                <a:solidFill>
                  <a:srgbClr val="FF0000"/>
                </a:solidFill>
                <a:latin typeface="Arial Black" panose="020B0A04020102020204" pitchFamily="34" charset="0"/>
              </a:rPr>
              <a:t>Cycle of Growth</a:t>
            </a:r>
          </a:p>
        </p:txBody>
      </p:sp>
      <p:sp>
        <p:nvSpPr>
          <p:cNvPr id="46109" name="Text Box 1053"/>
          <p:cNvSpPr txBox="1">
            <a:spLocks noChangeArrowheads="1"/>
          </p:cNvSpPr>
          <p:nvPr/>
        </p:nvSpPr>
        <p:spPr bwMode="auto">
          <a:xfrm rot="2074491">
            <a:off x="7494011" y="247677"/>
            <a:ext cx="970918" cy="1199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buFontTx/>
              <a:buChar char="-"/>
            </a:pPr>
            <a:r>
              <a:rPr lang="en-US" altLang="en-US" sz="1471" b="0" dirty="0">
                <a:solidFill>
                  <a:srgbClr val="FF0000"/>
                </a:solidFill>
                <a:latin typeface="Arial Black" panose="020B0A04020102020204" pitchFamily="34" charset="0"/>
              </a:rPr>
              <a:t> </a:t>
            </a:r>
            <a:r>
              <a:rPr lang="en-US" altLang="en-US" sz="1471" b="0" i="1" dirty="0">
                <a:solidFill>
                  <a:srgbClr val="FF0000"/>
                </a:solidFill>
                <a:latin typeface="Arial Black" panose="020B0A04020102020204" pitchFamily="34" charset="0"/>
              </a:rPr>
              <a:t>Father</a:t>
            </a:r>
          </a:p>
          <a:p>
            <a:pPr defTabSz="672358" eaLnBrk="0" fontAlgn="base" hangingPunct="0">
              <a:spcBef>
                <a:spcPct val="0"/>
              </a:spcBef>
              <a:spcAft>
                <a:spcPct val="0"/>
              </a:spcAft>
              <a:buFontTx/>
              <a:buChar char="-"/>
            </a:pPr>
            <a:r>
              <a:rPr lang="en-US" altLang="en-US" sz="1471" b="0" i="1" dirty="0">
                <a:solidFill>
                  <a:srgbClr val="3333CC"/>
                </a:solidFill>
                <a:latin typeface="Arial Black" panose="020B0A04020102020204" pitchFamily="34" charset="0"/>
              </a:rPr>
              <a:t> Groom</a:t>
            </a:r>
          </a:p>
          <a:p>
            <a:pPr defTabSz="672358" eaLnBrk="0" fontAlgn="base" hangingPunct="0">
              <a:spcBef>
                <a:spcPct val="0"/>
              </a:spcBef>
              <a:spcAft>
                <a:spcPct val="0"/>
              </a:spcAft>
            </a:pPr>
            <a:r>
              <a:rPr lang="en-US" altLang="en-US" sz="1471" b="0" i="1" dirty="0">
                <a:solidFill>
                  <a:srgbClr val="006600"/>
                </a:solidFill>
                <a:latin typeface="Arial Black" panose="020B0A04020102020204" pitchFamily="34" charset="0"/>
              </a:rPr>
              <a:t>- Friend</a:t>
            </a:r>
          </a:p>
          <a:p>
            <a:pPr defTabSz="672358" eaLnBrk="0" fontAlgn="base" hangingPunct="0">
              <a:spcBef>
                <a:spcPct val="0"/>
              </a:spcBef>
              <a:spcAft>
                <a:spcPct val="0"/>
              </a:spcAft>
              <a:buFontTx/>
              <a:buChar char="-"/>
            </a:pPr>
            <a:r>
              <a:rPr lang="en-US" altLang="en-US" sz="1471" b="0" i="1" dirty="0">
                <a:solidFill>
                  <a:srgbClr val="660066"/>
                </a:solidFill>
                <a:latin typeface="Arial Black" panose="020B0A04020102020204" pitchFamily="34" charset="0"/>
              </a:rPr>
              <a:t> Master</a:t>
            </a:r>
          </a:p>
          <a:p>
            <a:pPr defTabSz="672358" eaLnBrk="0" fontAlgn="base" hangingPunct="0">
              <a:spcBef>
                <a:spcPct val="0"/>
              </a:spcBef>
              <a:spcAft>
                <a:spcPct val="0"/>
              </a:spcAft>
            </a:pPr>
            <a:endParaRPr lang="en-US" altLang="en-US" sz="1471" b="0" dirty="0">
              <a:solidFill>
                <a:srgbClr val="660066"/>
              </a:solidFill>
              <a:latin typeface="Arial Black" panose="020B0A04020102020204" pitchFamily="34" charset="0"/>
            </a:endParaRPr>
          </a:p>
        </p:txBody>
      </p:sp>
      <p:sp>
        <p:nvSpPr>
          <p:cNvPr id="46110" name="Rectangle 1054"/>
          <p:cNvSpPr>
            <a:spLocks noChangeArrowheads="1"/>
          </p:cNvSpPr>
          <p:nvPr/>
        </p:nvSpPr>
        <p:spPr bwMode="auto">
          <a:xfrm rot="2154990">
            <a:off x="3686653" y="5811061"/>
            <a:ext cx="1176658" cy="973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50000"/>
              </a:spcBef>
              <a:spcAft>
                <a:spcPct val="0"/>
              </a:spcAft>
              <a:buFontTx/>
              <a:buChar char="-"/>
            </a:pPr>
            <a:r>
              <a:rPr lang="en-US" altLang="en-US" sz="1471" b="0" i="1" dirty="0">
                <a:solidFill>
                  <a:srgbClr val="FF0000"/>
                </a:solidFill>
                <a:latin typeface="Arial Black" panose="020B0A04020102020204" pitchFamily="34" charset="0"/>
              </a:rPr>
              <a:t> Son       </a:t>
            </a:r>
            <a:r>
              <a:rPr lang="en-US" altLang="en-US" sz="1471" b="0" i="1" dirty="0">
                <a:solidFill>
                  <a:srgbClr val="3333CC"/>
                </a:solidFill>
                <a:latin typeface="Arial Black" panose="020B0A04020102020204" pitchFamily="34" charset="0"/>
              </a:rPr>
              <a:t> - Bride </a:t>
            </a:r>
            <a:r>
              <a:rPr lang="en-US" altLang="en-US" sz="1471" b="0" i="1" dirty="0">
                <a:solidFill>
                  <a:srgbClr val="660066"/>
                </a:solidFill>
                <a:latin typeface="Arial Black" panose="020B0A04020102020204" pitchFamily="34" charset="0"/>
              </a:rPr>
              <a:t>     </a:t>
            </a:r>
            <a:r>
              <a:rPr lang="en-US" altLang="en-US" sz="1471" b="0" i="1" dirty="0">
                <a:solidFill>
                  <a:srgbClr val="006600"/>
                </a:solidFill>
                <a:latin typeface="Arial Black" panose="020B0A04020102020204" pitchFamily="34" charset="0"/>
              </a:rPr>
              <a:t>- Friend</a:t>
            </a:r>
            <a:r>
              <a:rPr lang="en-US" altLang="en-US" sz="1471" b="0" i="1" dirty="0">
                <a:solidFill>
                  <a:srgbClr val="3333CC"/>
                </a:solidFill>
                <a:latin typeface="Arial Black" panose="020B0A04020102020204" pitchFamily="34" charset="0"/>
              </a:rPr>
              <a:t>    </a:t>
            </a:r>
            <a:r>
              <a:rPr lang="en-US" altLang="en-US" sz="1471" b="0" i="1" dirty="0">
                <a:solidFill>
                  <a:srgbClr val="006600"/>
                </a:solidFill>
                <a:latin typeface="Arial Black" panose="020B0A04020102020204" pitchFamily="34" charset="0"/>
              </a:rPr>
              <a:t> </a:t>
            </a:r>
            <a:r>
              <a:rPr lang="en-US" altLang="en-US" sz="1471" b="0" i="1" dirty="0">
                <a:solidFill>
                  <a:srgbClr val="660066"/>
                </a:solidFill>
                <a:latin typeface="Arial Black" panose="020B0A04020102020204" pitchFamily="34" charset="0"/>
              </a:rPr>
              <a:t>- Servant</a:t>
            </a:r>
          </a:p>
        </p:txBody>
      </p:sp>
      <p:sp>
        <p:nvSpPr>
          <p:cNvPr id="46111" name="Line 1055"/>
          <p:cNvSpPr>
            <a:spLocks noChangeShapeType="1"/>
          </p:cNvSpPr>
          <p:nvPr/>
        </p:nvSpPr>
        <p:spPr bwMode="auto">
          <a:xfrm flipH="1" flipV="1">
            <a:off x="6408841" y="3587173"/>
            <a:ext cx="504282" cy="290662"/>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extLst>
      <p:ext uri="{BB962C8B-B14F-4D97-AF65-F5344CB8AC3E}">
        <p14:creationId xmlns:p14="http://schemas.microsoft.com/office/powerpoint/2010/main" val="50560345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val 2"/>
          <p:cNvSpPr>
            <a:spLocks noChangeArrowheads="1"/>
          </p:cNvSpPr>
          <p:nvPr/>
        </p:nvSpPr>
        <p:spPr bwMode="auto">
          <a:xfrm>
            <a:off x="3705331" y="856813"/>
            <a:ext cx="4811690" cy="4629588"/>
          </a:xfrm>
          <a:prstGeom prst="ellipse">
            <a:avLst/>
          </a:prstGeom>
          <a:solidFill>
            <a:srgbClr val="FFFF00"/>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000000"/>
                </a:solidFill>
                <a:latin typeface="Times New Roman" panose="02020603050405020304" pitchFamily="18" charset="0"/>
              </a:rPr>
              <a:t>.</a:t>
            </a:r>
          </a:p>
        </p:txBody>
      </p:sp>
      <p:sp>
        <p:nvSpPr>
          <p:cNvPr id="29699" name="Oval 3"/>
          <p:cNvSpPr>
            <a:spLocks noChangeArrowheads="1"/>
          </p:cNvSpPr>
          <p:nvPr/>
        </p:nvSpPr>
        <p:spPr bwMode="auto">
          <a:xfrm>
            <a:off x="4243465" y="1428799"/>
            <a:ext cx="3698067" cy="3428417"/>
          </a:xfrm>
          <a:prstGeom prst="ellipse">
            <a:avLst/>
          </a:prstGeom>
          <a:solidFill>
            <a:srgbClr val="008000"/>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29700" name="Oval 4"/>
          <p:cNvSpPr>
            <a:spLocks noChangeArrowheads="1"/>
          </p:cNvSpPr>
          <p:nvPr/>
        </p:nvSpPr>
        <p:spPr bwMode="auto">
          <a:xfrm>
            <a:off x="4926346" y="2057984"/>
            <a:ext cx="2305456" cy="2196895"/>
          </a:xfrm>
          <a:prstGeom prst="ellipse">
            <a:avLst/>
          </a:prstGeom>
          <a:solidFill>
            <a:srgbClr val="3333FF"/>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29701" name="Oval 5"/>
          <p:cNvSpPr>
            <a:spLocks noChangeArrowheads="1"/>
          </p:cNvSpPr>
          <p:nvPr/>
        </p:nvSpPr>
        <p:spPr bwMode="auto">
          <a:xfrm>
            <a:off x="5535687" y="2686002"/>
            <a:ext cx="1008564" cy="954867"/>
          </a:xfrm>
          <a:prstGeom prst="ellipse">
            <a:avLst/>
          </a:prstGeom>
          <a:solidFill>
            <a:srgbClr val="FF33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471" b="0" dirty="0">
              <a:solidFill>
                <a:srgbClr val="FFFFFF"/>
              </a:solidFill>
              <a:latin typeface="Arial Black" panose="020B0A04020102020204" pitchFamily="34" charset="0"/>
            </a:endParaRPr>
          </a:p>
        </p:txBody>
      </p:sp>
      <p:sp>
        <p:nvSpPr>
          <p:cNvPr id="29702" name="Text Box 6"/>
          <p:cNvSpPr txBox="1">
            <a:spLocks noChangeArrowheads="1"/>
          </p:cNvSpPr>
          <p:nvPr/>
        </p:nvSpPr>
        <p:spPr bwMode="auto">
          <a:xfrm>
            <a:off x="4473426" y="-50195"/>
            <a:ext cx="584574" cy="271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a:t>
            </a:r>
          </a:p>
        </p:txBody>
      </p:sp>
      <p:sp>
        <p:nvSpPr>
          <p:cNvPr id="29703" name="Text Box 7"/>
          <p:cNvSpPr txBox="1">
            <a:spLocks noChangeArrowheads="1"/>
          </p:cNvSpPr>
          <p:nvPr/>
        </p:nvSpPr>
        <p:spPr bwMode="auto">
          <a:xfrm>
            <a:off x="6789388" y="6289516"/>
            <a:ext cx="135797" cy="339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29704" name="Text Box 8"/>
          <p:cNvSpPr txBox="1">
            <a:spLocks noChangeArrowheads="1"/>
          </p:cNvSpPr>
          <p:nvPr/>
        </p:nvSpPr>
        <p:spPr bwMode="auto">
          <a:xfrm>
            <a:off x="5617400" y="3771609"/>
            <a:ext cx="818805" cy="282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97" dirty="0">
                <a:solidFill>
                  <a:srgbClr val="FFFFFF"/>
                </a:solidFill>
                <a:latin typeface="Arial Black" panose="020B0A04020102020204" pitchFamily="34" charset="0"/>
              </a:rPr>
              <a:t>JAMES</a:t>
            </a:r>
          </a:p>
        </p:txBody>
      </p:sp>
      <p:sp>
        <p:nvSpPr>
          <p:cNvPr id="29705" name="Text Box 9"/>
          <p:cNvSpPr txBox="1">
            <a:spLocks noChangeArrowheads="1"/>
          </p:cNvSpPr>
          <p:nvPr/>
        </p:nvSpPr>
        <p:spPr bwMode="auto">
          <a:xfrm>
            <a:off x="5660590" y="2230747"/>
            <a:ext cx="794567" cy="282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97" dirty="0">
                <a:solidFill>
                  <a:srgbClr val="FFFFFF"/>
                </a:solidFill>
                <a:latin typeface="Arial Black" panose="020B0A04020102020204" pitchFamily="34" charset="0"/>
              </a:rPr>
              <a:t>PETER</a:t>
            </a:r>
          </a:p>
        </p:txBody>
      </p:sp>
      <p:sp>
        <p:nvSpPr>
          <p:cNvPr id="29706" name="Text Box 10"/>
          <p:cNvSpPr txBox="1">
            <a:spLocks noChangeArrowheads="1"/>
          </p:cNvSpPr>
          <p:nvPr/>
        </p:nvSpPr>
        <p:spPr bwMode="auto">
          <a:xfrm>
            <a:off x="5678100" y="3029194"/>
            <a:ext cx="703196" cy="282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97" dirty="0">
                <a:solidFill>
                  <a:srgbClr val="FFFFFF"/>
                </a:solidFill>
                <a:latin typeface="Arial Black" panose="020B0A04020102020204" pitchFamily="34" charset="0"/>
              </a:rPr>
              <a:t>JOHN</a:t>
            </a:r>
          </a:p>
        </p:txBody>
      </p:sp>
      <p:sp>
        <p:nvSpPr>
          <p:cNvPr id="29707" name="Text Box 11"/>
          <p:cNvSpPr txBox="1">
            <a:spLocks noChangeArrowheads="1"/>
          </p:cNvSpPr>
          <p:nvPr/>
        </p:nvSpPr>
        <p:spPr bwMode="auto">
          <a:xfrm>
            <a:off x="5438799" y="4358770"/>
            <a:ext cx="1430959" cy="282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97" dirty="0">
                <a:solidFill>
                  <a:srgbClr val="FFFFFF"/>
                </a:solidFill>
                <a:latin typeface="Arial Black" panose="020B0A04020102020204" pitchFamily="34" charset="0"/>
              </a:rPr>
              <a:t>8  DISCIPLES</a:t>
            </a:r>
          </a:p>
        </p:txBody>
      </p:sp>
      <p:sp>
        <p:nvSpPr>
          <p:cNvPr id="29708" name="Text Box 12"/>
          <p:cNvSpPr txBox="1">
            <a:spLocks noChangeArrowheads="1"/>
          </p:cNvSpPr>
          <p:nvPr/>
        </p:nvSpPr>
        <p:spPr bwMode="auto">
          <a:xfrm>
            <a:off x="5737634" y="5019472"/>
            <a:ext cx="806109" cy="282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97" dirty="0">
                <a:solidFill>
                  <a:srgbClr val="000000"/>
                </a:solidFill>
                <a:latin typeface="Arial Black" panose="020B0A04020102020204" pitchFamily="34" charset="0"/>
              </a:rPr>
              <a:t>JUDAS</a:t>
            </a:r>
          </a:p>
        </p:txBody>
      </p:sp>
      <p:sp>
        <p:nvSpPr>
          <p:cNvPr id="29709" name="Text Box 13"/>
          <p:cNvSpPr txBox="1">
            <a:spLocks noChangeArrowheads="1"/>
          </p:cNvSpPr>
          <p:nvPr/>
        </p:nvSpPr>
        <p:spPr bwMode="auto">
          <a:xfrm>
            <a:off x="4078872" y="77043"/>
            <a:ext cx="4015578" cy="656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912" b="0" dirty="0">
                <a:solidFill>
                  <a:srgbClr val="FF0000"/>
                </a:solidFill>
                <a:latin typeface="Arial Black" panose="020B0A04020102020204" pitchFamily="34" charset="0"/>
              </a:rPr>
              <a:t>LEVELS  OF  RELATIONSHIP </a:t>
            </a:r>
          </a:p>
          <a:p>
            <a:pPr algn="ctr" defTabSz="672358" eaLnBrk="0" fontAlgn="base" hangingPunct="0">
              <a:spcBef>
                <a:spcPct val="0"/>
              </a:spcBef>
              <a:spcAft>
                <a:spcPct val="0"/>
              </a:spcAft>
            </a:pPr>
            <a:r>
              <a:rPr lang="en-US" altLang="en-US" sz="1912" b="0" dirty="0">
                <a:solidFill>
                  <a:srgbClr val="FF0000"/>
                </a:solidFill>
                <a:latin typeface="Arial Black" panose="020B0A04020102020204" pitchFamily="34" charset="0"/>
              </a:rPr>
              <a:t>WITH  JESUS   </a:t>
            </a:r>
          </a:p>
        </p:txBody>
      </p:sp>
      <p:sp>
        <p:nvSpPr>
          <p:cNvPr id="29710" name="Text Box 14"/>
          <p:cNvSpPr txBox="1">
            <a:spLocks noChangeArrowheads="1"/>
          </p:cNvSpPr>
          <p:nvPr/>
        </p:nvSpPr>
        <p:spPr bwMode="auto">
          <a:xfrm>
            <a:off x="4415060" y="5715195"/>
            <a:ext cx="3529973" cy="679190"/>
          </a:xfrm>
          <a:prstGeom prst="rect">
            <a:avLst/>
          </a:prstGeom>
          <a:noFill/>
          <a:ln w="28575">
            <a:solidFill>
              <a:srgbClr val="80008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800080"/>
                </a:solidFill>
                <a:latin typeface="Arial Black" panose="020B0A04020102020204" pitchFamily="34" charset="0"/>
              </a:rPr>
              <a:t>   THOSE THAT FOLLOWED JESUS  </a:t>
            </a:r>
          </a:p>
          <a:p>
            <a:pPr algn="ctr" defTabSz="672358" eaLnBrk="0" fontAlgn="base" hangingPunct="0">
              <a:spcBef>
                <a:spcPct val="0"/>
              </a:spcBef>
              <a:spcAft>
                <a:spcPct val="0"/>
              </a:spcAft>
            </a:pPr>
            <a:r>
              <a:rPr lang="en-US" altLang="en-US" sz="1324" b="0" dirty="0">
                <a:solidFill>
                  <a:srgbClr val="800080"/>
                </a:solidFill>
                <a:latin typeface="Arial Black" panose="020B0A04020102020204" pitchFamily="34" charset="0"/>
              </a:rPr>
              <a:t>JUST TO HAVE THEIR NEEDS</a:t>
            </a:r>
          </a:p>
          <a:p>
            <a:pPr algn="ctr" defTabSz="672358" eaLnBrk="0" fontAlgn="base" hangingPunct="0">
              <a:spcBef>
                <a:spcPct val="0"/>
              </a:spcBef>
              <a:spcAft>
                <a:spcPct val="0"/>
              </a:spcAft>
            </a:pPr>
            <a:r>
              <a:rPr lang="en-US" altLang="en-US" sz="1324" b="0" dirty="0">
                <a:solidFill>
                  <a:srgbClr val="800080"/>
                </a:solidFill>
                <a:latin typeface="Arial Black" panose="020B0A04020102020204" pitchFamily="34" charset="0"/>
              </a:rPr>
              <a:t> MET OR TO SEE A MIRACLE </a:t>
            </a:r>
          </a:p>
        </p:txBody>
      </p:sp>
      <p:sp>
        <p:nvSpPr>
          <p:cNvPr id="29711" name="Line 15"/>
          <p:cNvSpPr>
            <a:spLocks noChangeShapeType="1"/>
          </p:cNvSpPr>
          <p:nvPr/>
        </p:nvSpPr>
        <p:spPr bwMode="auto">
          <a:xfrm>
            <a:off x="5983937" y="616345"/>
            <a:ext cx="112063" cy="2409347"/>
          </a:xfrm>
          <a:prstGeom prst="line">
            <a:avLst/>
          </a:prstGeom>
          <a:noFill/>
          <a:ln w="381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29712" name="Text Box 16"/>
          <p:cNvSpPr txBox="1">
            <a:spLocks noChangeArrowheads="1"/>
          </p:cNvSpPr>
          <p:nvPr/>
        </p:nvSpPr>
        <p:spPr bwMode="auto">
          <a:xfrm>
            <a:off x="8617409" y="2998844"/>
            <a:ext cx="135797" cy="203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29713" name="Text Box 17"/>
          <p:cNvSpPr txBox="1">
            <a:spLocks noChangeArrowheads="1"/>
          </p:cNvSpPr>
          <p:nvPr/>
        </p:nvSpPr>
        <p:spPr bwMode="auto">
          <a:xfrm>
            <a:off x="8493674" y="2984836"/>
            <a:ext cx="260767" cy="3236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000000"/>
                </a:solidFill>
                <a:latin typeface="Arial Black" panose="020B0A04020102020204" pitchFamily="34" charset="0"/>
              </a:rPr>
              <a:t>1</a:t>
            </a:r>
          </a:p>
          <a:p>
            <a:pPr defTabSz="672358" eaLnBrk="0" fontAlgn="base" hangingPunct="0">
              <a:spcBef>
                <a:spcPct val="0"/>
              </a:spcBef>
              <a:spcAft>
                <a:spcPct val="0"/>
              </a:spcAft>
            </a:pPr>
            <a:endParaRPr lang="en-US" altLang="en-US" sz="1471"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1471" b="0" dirty="0">
              <a:solidFill>
                <a:srgbClr val="000000"/>
              </a:solidFill>
              <a:latin typeface="Arial Black" panose="020B0A04020102020204" pitchFamily="34" charset="0"/>
            </a:endParaRPr>
          </a:p>
          <a:p>
            <a:pPr defTabSz="672358" eaLnBrk="0" fontAlgn="base" hangingPunct="0">
              <a:spcBef>
                <a:spcPct val="0"/>
              </a:spcBef>
              <a:spcAft>
                <a:spcPct val="0"/>
              </a:spcAft>
            </a:pPr>
            <a:r>
              <a:rPr lang="en-US" altLang="en-US" sz="1471" dirty="0">
                <a:solidFill>
                  <a:srgbClr val="000000"/>
                </a:solidFill>
                <a:latin typeface="Arial Black" panose="020B0A04020102020204" pitchFamily="34" charset="0"/>
              </a:rPr>
              <a:t>2</a:t>
            </a:r>
          </a:p>
          <a:p>
            <a:pPr defTabSz="672358" eaLnBrk="0" fontAlgn="base" hangingPunct="0">
              <a:spcBef>
                <a:spcPct val="0"/>
              </a:spcBef>
              <a:spcAft>
                <a:spcPct val="0"/>
              </a:spcAft>
            </a:pPr>
            <a:endParaRPr lang="en-US" altLang="en-US" sz="1471"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1471" b="0" dirty="0">
              <a:solidFill>
                <a:srgbClr val="000000"/>
              </a:solidFill>
              <a:latin typeface="Arial Black" panose="020B0A04020102020204" pitchFamily="34" charset="0"/>
            </a:endParaRPr>
          </a:p>
          <a:p>
            <a:pPr defTabSz="672358" eaLnBrk="0" fontAlgn="base" hangingPunct="0">
              <a:spcBef>
                <a:spcPct val="0"/>
              </a:spcBef>
              <a:spcAft>
                <a:spcPct val="0"/>
              </a:spcAft>
            </a:pPr>
            <a:r>
              <a:rPr lang="en-US" altLang="en-US" sz="1471" dirty="0">
                <a:solidFill>
                  <a:srgbClr val="000000"/>
                </a:solidFill>
                <a:latin typeface="Arial Black" panose="020B0A04020102020204" pitchFamily="34" charset="0"/>
              </a:rPr>
              <a:t>3</a:t>
            </a:r>
          </a:p>
          <a:p>
            <a:pPr defTabSz="672358" eaLnBrk="0" fontAlgn="base" hangingPunct="0">
              <a:spcBef>
                <a:spcPct val="0"/>
              </a:spcBef>
              <a:spcAft>
                <a:spcPct val="0"/>
              </a:spcAft>
            </a:pPr>
            <a:endParaRPr lang="en-US" altLang="en-US" sz="1471"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1471" b="0" dirty="0">
              <a:solidFill>
                <a:srgbClr val="000000"/>
              </a:solidFill>
              <a:latin typeface="Arial Black" panose="020B0A04020102020204" pitchFamily="34" charset="0"/>
            </a:endParaRPr>
          </a:p>
          <a:p>
            <a:pPr defTabSz="672358" eaLnBrk="0" fontAlgn="base" hangingPunct="0">
              <a:spcBef>
                <a:spcPct val="0"/>
              </a:spcBef>
              <a:spcAft>
                <a:spcPct val="0"/>
              </a:spcAft>
            </a:pPr>
            <a:r>
              <a:rPr lang="en-US" altLang="en-US" sz="1471" dirty="0">
                <a:solidFill>
                  <a:srgbClr val="000000"/>
                </a:solidFill>
                <a:latin typeface="Arial Black" panose="020B0A04020102020204" pitchFamily="34" charset="0"/>
              </a:rPr>
              <a:t>4</a:t>
            </a:r>
          </a:p>
          <a:p>
            <a:pPr defTabSz="672358" eaLnBrk="0" fontAlgn="base" hangingPunct="0">
              <a:spcBef>
                <a:spcPct val="0"/>
              </a:spcBef>
              <a:spcAft>
                <a:spcPct val="0"/>
              </a:spcAft>
            </a:pPr>
            <a:endParaRPr lang="en-US" altLang="en-US" sz="1471"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1471"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1471" b="0" dirty="0">
              <a:solidFill>
                <a:srgbClr val="000000"/>
              </a:solidFill>
              <a:latin typeface="Arial Black" panose="020B0A04020102020204" pitchFamily="34" charset="0"/>
            </a:endParaRPr>
          </a:p>
          <a:p>
            <a:pPr defTabSz="672358" eaLnBrk="0" fontAlgn="base" hangingPunct="0">
              <a:spcBef>
                <a:spcPct val="0"/>
              </a:spcBef>
              <a:spcAft>
                <a:spcPct val="0"/>
              </a:spcAft>
            </a:pPr>
            <a:r>
              <a:rPr lang="en-US" altLang="en-US" sz="1471" dirty="0">
                <a:solidFill>
                  <a:srgbClr val="000000"/>
                </a:solidFill>
                <a:latin typeface="Arial Black" panose="020B0A04020102020204" pitchFamily="34" charset="0"/>
              </a:rPr>
              <a:t>5</a:t>
            </a:r>
          </a:p>
        </p:txBody>
      </p:sp>
      <p:sp>
        <p:nvSpPr>
          <p:cNvPr id="29714" name="Line 18"/>
          <p:cNvSpPr>
            <a:spLocks noChangeShapeType="1"/>
          </p:cNvSpPr>
          <p:nvPr/>
        </p:nvSpPr>
        <p:spPr bwMode="auto">
          <a:xfrm flipH="1">
            <a:off x="8001065" y="6051383"/>
            <a:ext cx="504282" cy="0"/>
          </a:xfrm>
          <a:prstGeom prst="line">
            <a:avLst/>
          </a:prstGeom>
          <a:noFill/>
          <a:ln w="38100">
            <a:solidFill>
              <a:srgbClr val="80008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waterde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0622" y="1150977"/>
            <a:ext cx="4906243" cy="5584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Text Box 3"/>
          <p:cNvSpPr txBox="1">
            <a:spLocks noChangeArrowheads="1"/>
          </p:cNvSpPr>
          <p:nvPr/>
        </p:nvSpPr>
        <p:spPr bwMode="auto">
          <a:xfrm>
            <a:off x="4006742" y="304671"/>
            <a:ext cx="4076960" cy="384758"/>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059" dirty="0">
                <a:solidFill>
                  <a:srgbClr val="FFFFFF"/>
                </a:solidFill>
                <a:latin typeface="Arial Black" panose="020B0A04020102020204" pitchFamily="34" charset="0"/>
              </a:rPr>
              <a:t>DEPTH  OF  RELATIONSHIP</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5" name="projctor.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D7C4D6D7-43E5-44B4-8E42-D1BCB5F383C8}"/>
              </a:ext>
            </a:extLst>
          </p:cNvPr>
          <p:cNvSpPr txBox="1">
            <a:spLocks noChangeArrowheads="1"/>
          </p:cNvSpPr>
          <p:nvPr/>
        </p:nvSpPr>
        <p:spPr bwMode="auto">
          <a:xfrm>
            <a:off x="3738563" y="141685"/>
            <a:ext cx="4661297"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3" name="Text Box 3">
            <a:extLst>
              <a:ext uri="{FF2B5EF4-FFF2-40B4-BE49-F238E27FC236}">
                <a16:creationId xmlns:a16="http://schemas.microsoft.com/office/drawing/2014/main" id="{D4FE225B-2B12-4061-8CCA-5F43CDBEBA75}"/>
              </a:ext>
            </a:extLst>
          </p:cNvPr>
          <p:cNvSpPr txBox="1">
            <a:spLocks noChangeArrowheads="1"/>
          </p:cNvSpPr>
          <p:nvPr/>
        </p:nvSpPr>
        <p:spPr bwMode="auto">
          <a:xfrm>
            <a:off x="3631407" y="309563"/>
            <a:ext cx="4875610"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4" name="Rectangle 4">
            <a:extLst>
              <a:ext uri="{FF2B5EF4-FFF2-40B4-BE49-F238E27FC236}">
                <a16:creationId xmlns:a16="http://schemas.microsoft.com/office/drawing/2014/main" id="{AD751283-1277-48A1-A57B-B7745DF2EB4D}"/>
              </a:ext>
            </a:extLst>
          </p:cNvPr>
          <p:cNvSpPr>
            <a:spLocks noChangeArrowheads="1"/>
          </p:cNvSpPr>
          <p:nvPr/>
        </p:nvSpPr>
        <p:spPr bwMode="auto">
          <a:xfrm>
            <a:off x="3631407" y="106346"/>
            <a:ext cx="4929188" cy="6645308"/>
          </a:xfrm>
          <a:prstGeom prst="rect">
            <a:avLst/>
          </a:prstGeom>
          <a:solidFill>
            <a:srgbClr val="0033CC"/>
          </a:solidFill>
          <a:ln w="76200">
            <a:solidFill>
              <a:schemeClr val="tx1"/>
            </a:solidFill>
            <a:miter lim="800000"/>
            <a:headEnd/>
            <a:tailEnd/>
          </a:ln>
          <a:effec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4350">
              <a:solidFill>
                <a:schemeClr val="bg1"/>
              </a:solidFill>
              <a:latin typeface="Rockwell Extra Bold" panose="02060903040505020403" pitchFamily="18" charset="0"/>
            </a:endParaRPr>
          </a:p>
          <a:p>
            <a:pPr algn="ctr" eaLnBrk="1" hangingPunct="1">
              <a:spcBef>
                <a:spcPct val="0"/>
              </a:spcBef>
              <a:buFontTx/>
              <a:buNone/>
            </a:pPr>
            <a:endParaRPr lang="en-US" altLang="en-US" sz="2025">
              <a:solidFill>
                <a:schemeClr val="tx2"/>
              </a:solidFill>
              <a:latin typeface="Rockwell Extra Bold" panose="02060903040505020403" pitchFamily="18" charset="0"/>
            </a:endParaRPr>
          </a:p>
          <a:p>
            <a:pPr algn="ctr" eaLnBrk="1" hangingPunct="1">
              <a:spcBef>
                <a:spcPct val="0"/>
              </a:spcBef>
              <a:buFontTx/>
              <a:buNone/>
            </a:pPr>
            <a:endParaRPr lang="en-US" altLang="en-US" sz="4350">
              <a:solidFill>
                <a:schemeClr val="tx2"/>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3300">
              <a:solidFill>
                <a:srgbClr val="FFFF00"/>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r>
              <a:rPr lang="en-US" altLang="en-US" sz="1350"/>
              <a:t> </a:t>
            </a:r>
            <a:endParaRPr lang="en-US" altLang="en-US" sz="2325">
              <a:solidFill>
                <a:schemeClr val="bg1"/>
              </a:solidFill>
              <a:latin typeface="Rockwell Extra Bold" panose="02060903040505020403" pitchFamily="18" charset="0"/>
            </a:endParaRPr>
          </a:p>
        </p:txBody>
      </p:sp>
      <p:sp>
        <p:nvSpPr>
          <p:cNvPr id="5125" name="Text Box 5">
            <a:extLst>
              <a:ext uri="{FF2B5EF4-FFF2-40B4-BE49-F238E27FC236}">
                <a16:creationId xmlns:a16="http://schemas.microsoft.com/office/drawing/2014/main" id="{B5221E35-7C50-4D8D-A554-D8BCF0BDD992}"/>
              </a:ext>
            </a:extLst>
          </p:cNvPr>
          <p:cNvSpPr txBox="1">
            <a:spLocks noChangeArrowheads="1"/>
          </p:cNvSpPr>
          <p:nvPr/>
        </p:nvSpPr>
        <p:spPr bwMode="auto">
          <a:xfrm>
            <a:off x="3738563" y="1183819"/>
            <a:ext cx="4661298" cy="3939540"/>
          </a:xfrm>
          <a:prstGeom prst="rect">
            <a:avLst/>
          </a:prstGeom>
          <a:solidFill>
            <a:srgbClr val="0033CC"/>
          </a:solidFill>
          <a:ln w="76200">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3600" dirty="0">
                <a:solidFill>
                  <a:schemeClr val="bg1"/>
                </a:solidFill>
                <a:latin typeface="Arial Black" panose="020B0A04020102020204" pitchFamily="34" charset="0"/>
              </a:rPr>
              <a:t>2. Transformation</a:t>
            </a:r>
          </a:p>
          <a:p>
            <a:pPr algn="ctr" eaLnBrk="1" hangingPunct="1">
              <a:spcBef>
                <a:spcPct val="0"/>
              </a:spcBef>
              <a:buFontTx/>
              <a:buNone/>
            </a:pPr>
            <a:r>
              <a:rPr lang="en-US" altLang="en-US" sz="3600" dirty="0">
                <a:solidFill>
                  <a:schemeClr val="bg1"/>
                </a:solidFill>
                <a:latin typeface="Arial Black" panose="020B0A04020102020204" pitchFamily="34" charset="0"/>
              </a:rPr>
              <a:t>of the </a:t>
            </a:r>
          </a:p>
          <a:p>
            <a:pPr algn="ctr" eaLnBrk="1" hangingPunct="1">
              <a:spcBef>
                <a:spcPct val="0"/>
              </a:spcBef>
              <a:buFontTx/>
              <a:buNone/>
            </a:pPr>
            <a:r>
              <a:rPr lang="en-US" altLang="en-US" sz="3600" dirty="0" err="1">
                <a:solidFill>
                  <a:schemeClr val="bg1"/>
                </a:solidFill>
                <a:latin typeface="Arial Black" panose="020B0A04020102020204" pitchFamily="34" charset="0"/>
              </a:rPr>
              <a:t>Innerman</a:t>
            </a:r>
            <a:endParaRPr lang="en-US" altLang="en-US" sz="3600" dirty="0">
              <a:solidFill>
                <a:schemeClr val="bg1"/>
              </a:solidFill>
              <a:latin typeface="Arial Black" panose="020B0A04020102020204" pitchFamily="34" charset="0"/>
            </a:endParaRPr>
          </a:p>
          <a:p>
            <a:pPr algn="ctr" eaLnBrk="1" hangingPunct="1">
              <a:spcBef>
                <a:spcPct val="0"/>
              </a:spcBef>
              <a:buFontTx/>
              <a:buNone/>
            </a:pPr>
            <a:endParaRPr lang="en-US" altLang="en-US" sz="4400" dirty="0">
              <a:solidFill>
                <a:schemeClr val="bg1"/>
              </a:solidFill>
              <a:latin typeface="Arial Black" panose="020B0A04020102020204" pitchFamily="34" charset="0"/>
            </a:endParaRPr>
          </a:p>
          <a:p>
            <a:pPr algn="ctr" eaLnBrk="1" hangingPunct="1">
              <a:spcBef>
                <a:spcPct val="0"/>
              </a:spcBef>
              <a:buFontTx/>
              <a:buNone/>
            </a:pPr>
            <a:r>
              <a:rPr lang="en-US" altLang="en-US" sz="2800" dirty="0">
                <a:solidFill>
                  <a:srgbClr val="FFFF00"/>
                </a:solidFill>
                <a:latin typeface="Arial Black" panose="020B0A04020102020204" pitchFamily="34" charset="0"/>
              </a:rPr>
              <a:t>(Spiritual Growth)</a:t>
            </a:r>
          </a:p>
          <a:p>
            <a:pPr eaLnBrk="1" hangingPunct="1">
              <a:spcBef>
                <a:spcPct val="0"/>
              </a:spcBef>
              <a:buNone/>
            </a:pPr>
            <a:endParaRPr lang="en-US" altLang="en-US" sz="2800" dirty="0">
              <a:solidFill>
                <a:schemeClr val="bg1"/>
              </a:solidFill>
              <a:latin typeface="Arial Black" panose="020B0A04020102020204" pitchFamily="34" charset="0"/>
            </a:endParaRPr>
          </a:p>
          <a:p>
            <a:pPr algn="ctr" eaLnBrk="1" hangingPunct="1">
              <a:spcBef>
                <a:spcPct val="0"/>
              </a:spcBef>
              <a:buFontTx/>
              <a:buNone/>
            </a:pPr>
            <a:endParaRPr lang="en-US" altLang="en-US" sz="1600" dirty="0">
              <a:solidFill>
                <a:schemeClr val="bg1"/>
              </a:solidFill>
              <a:latin typeface="Arial Black" panose="020B0A04020102020204" pitchFamily="34" charset="0"/>
            </a:endParaRPr>
          </a:p>
          <a:p>
            <a:pPr algn="ctr" eaLnBrk="1" hangingPunct="1">
              <a:spcBef>
                <a:spcPct val="0"/>
              </a:spcBef>
              <a:buFontTx/>
              <a:buNone/>
            </a:pPr>
            <a:endParaRPr lang="en-US" altLang="en-US" sz="18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71809393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186" name="Group 2"/>
          <p:cNvGrpSpPr>
            <a:grpSpLocks/>
          </p:cNvGrpSpPr>
          <p:nvPr/>
        </p:nvGrpSpPr>
        <p:grpSpPr bwMode="auto">
          <a:xfrm>
            <a:off x="4975373" y="1624908"/>
            <a:ext cx="3642036" cy="4146318"/>
            <a:chOff x="1440" y="1824"/>
            <a:chExt cx="3120" cy="3120"/>
          </a:xfrm>
        </p:grpSpPr>
        <p:grpSp>
          <p:nvGrpSpPr>
            <p:cNvPr id="93208" name="Group 3"/>
            <p:cNvGrpSpPr>
              <a:grpSpLocks/>
            </p:cNvGrpSpPr>
            <p:nvPr/>
          </p:nvGrpSpPr>
          <p:grpSpPr bwMode="auto">
            <a:xfrm>
              <a:off x="1440" y="2448"/>
              <a:ext cx="3120" cy="2496"/>
              <a:chOff x="1440" y="2448"/>
              <a:chExt cx="3120" cy="2496"/>
            </a:xfrm>
          </p:grpSpPr>
          <p:sp>
            <p:nvSpPr>
              <p:cNvPr id="93210" name="Rectangle 4"/>
              <p:cNvSpPr>
                <a:spLocks noChangeArrowheads="1"/>
              </p:cNvSpPr>
              <p:nvPr/>
            </p:nvSpPr>
            <p:spPr bwMode="auto">
              <a:xfrm>
                <a:off x="1440" y="4320"/>
                <a:ext cx="3120" cy="624"/>
              </a:xfrm>
              <a:prstGeom prst="rect">
                <a:avLst/>
              </a:prstGeom>
              <a:solidFill>
                <a:srgbClr val="FF99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93211" name="Rectangle 5"/>
              <p:cNvSpPr>
                <a:spLocks noChangeArrowheads="1"/>
              </p:cNvSpPr>
              <p:nvPr/>
            </p:nvSpPr>
            <p:spPr bwMode="auto">
              <a:xfrm>
                <a:off x="1440" y="3696"/>
                <a:ext cx="3120" cy="624"/>
              </a:xfrm>
              <a:prstGeom prst="rect">
                <a:avLst/>
              </a:prstGeom>
              <a:solidFill>
                <a:srgbClr val="FF66CC"/>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93212" name="Rectangle 6"/>
              <p:cNvSpPr>
                <a:spLocks noChangeArrowheads="1"/>
              </p:cNvSpPr>
              <p:nvPr/>
            </p:nvSpPr>
            <p:spPr bwMode="auto">
              <a:xfrm>
                <a:off x="1440" y="3072"/>
                <a:ext cx="3120" cy="624"/>
              </a:xfrm>
              <a:prstGeom prst="rect">
                <a:avLst/>
              </a:prstGeom>
              <a:solidFill>
                <a:srgbClr val="FF3399"/>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93213" name="Rectangle 7"/>
              <p:cNvSpPr>
                <a:spLocks noChangeArrowheads="1"/>
              </p:cNvSpPr>
              <p:nvPr/>
            </p:nvSpPr>
            <p:spPr bwMode="auto">
              <a:xfrm>
                <a:off x="1440" y="2448"/>
                <a:ext cx="3120" cy="624"/>
              </a:xfrm>
              <a:prstGeom prst="rect">
                <a:avLst/>
              </a:prstGeom>
              <a:solidFill>
                <a:srgbClr val="FF0066"/>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grpSp>
        <p:sp>
          <p:nvSpPr>
            <p:cNvPr id="93209" name="Rectangle 8"/>
            <p:cNvSpPr>
              <a:spLocks noChangeArrowheads="1"/>
            </p:cNvSpPr>
            <p:nvPr/>
          </p:nvSpPr>
          <p:spPr bwMode="auto">
            <a:xfrm>
              <a:off x="1440" y="1824"/>
              <a:ext cx="3120" cy="624"/>
            </a:xfrm>
            <a:prstGeom prst="rect">
              <a:avLst/>
            </a:prstGeom>
            <a:solidFill>
              <a:srgbClr val="CC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059" dirty="0">
                  <a:solidFill>
                    <a:srgbClr val="FFFFFF"/>
                  </a:solidFill>
                  <a:latin typeface="Times New Roman" panose="02020603050405020304" pitchFamily="18" charset="0"/>
                </a:rPr>
                <a:t>RESTORATION </a:t>
              </a:r>
            </a:p>
            <a:p>
              <a:pPr algn="ctr" defTabSz="672358" eaLnBrk="0" fontAlgn="base" hangingPunct="0">
                <a:spcBef>
                  <a:spcPct val="0"/>
                </a:spcBef>
                <a:spcAft>
                  <a:spcPct val="0"/>
                </a:spcAft>
              </a:pPr>
              <a:endParaRPr lang="en-US" altLang="en-US" sz="2059" dirty="0">
                <a:solidFill>
                  <a:srgbClr val="FFFFFF"/>
                </a:solidFill>
                <a:latin typeface="Times New Roman" panose="02020603050405020304" pitchFamily="18" charset="0"/>
              </a:endParaRPr>
            </a:p>
          </p:txBody>
        </p:sp>
      </p:grpSp>
      <p:sp>
        <p:nvSpPr>
          <p:cNvPr id="93187" name="Line 9"/>
          <p:cNvSpPr>
            <a:spLocks noChangeShapeType="1"/>
          </p:cNvSpPr>
          <p:nvPr/>
        </p:nvSpPr>
        <p:spPr bwMode="auto">
          <a:xfrm flipV="1">
            <a:off x="4863311" y="1811680"/>
            <a:ext cx="0" cy="4090286"/>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188" name="Line 10"/>
          <p:cNvSpPr>
            <a:spLocks noChangeShapeType="1"/>
          </p:cNvSpPr>
          <p:nvPr/>
        </p:nvSpPr>
        <p:spPr bwMode="auto">
          <a:xfrm>
            <a:off x="4844634" y="5901966"/>
            <a:ext cx="3866161"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189" name="Text Box 11"/>
          <p:cNvSpPr txBox="1">
            <a:spLocks noChangeArrowheads="1"/>
          </p:cNvSpPr>
          <p:nvPr/>
        </p:nvSpPr>
        <p:spPr bwMode="auto">
          <a:xfrm>
            <a:off x="3518560" y="2129191"/>
            <a:ext cx="198271" cy="1878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p:txBody>
      </p:sp>
      <p:sp>
        <p:nvSpPr>
          <p:cNvPr id="93190" name="Text Box 12"/>
          <p:cNvSpPr txBox="1">
            <a:spLocks noChangeArrowheads="1"/>
          </p:cNvSpPr>
          <p:nvPr/>
        </p:nvSpPr>
        <p:spPr bwMode="auto">
          <a:xfrm>
            <a:off x="5011644" y="6039710"/>
            <a:ext cx="3627863" cy="746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647" u="sng" dirty="0">
                <a:solidFill>
                  <a:srgbClr val="000000"/>
                </a:solidFill>
                <a:latin typeface="Times New Roman" panose="02020603050405020304" pitchFamily="18" charset="0"/>
              </a:rPr>
              <a:t>T  I   M   E</a:t>
            </a:r>
          </a:p>
          <a:p>
            <a:pPr algn="ctr" defTabSz="672358" eaLnBrk="0" fontAlgn="base" hangingPunct="0">
              <a:spcBef>
                <a:spcPct val="0"/>
              </a:spcBef>
              <a:spcAft>
                <a:spcPct val="0"/>
              </a:spcAft>
            </a:pPr>
            <a:r>
              <a:rPr lang="en-US" altLang="en-US" sz="1765" dirty="0">
                <a:solidFill>
                  <a:srgbClr val="000000"/>
                </a:solidFill>
                <a:latin typeface="Times New Roman" panose="02020603050405020304" pitchFamily="18" charset="0"/>
              </a:rPr>
              <a:t>HOW FAST WILL WE </a:t>
            </a:r>
            <a:r>
              <a:rPr lang="en-US" altLang="en-US" sz="1765" u="sng" dirty="0">
                <a:solidFill>
                  <a:srgbClr val="000000"/>
                </a:solidFill>
                <a:latin typeface="Times New Roman" panose="02020603050405020304" pitchFamily="18" charset="0"/>
              </a:rPr>
              <a:t>CHANGE</a:t>
            </a:r>
            <a:r>
              <a:rPr lang="en-US" altLang="en-US" sz="1765" dirty="0">
                <a:solidFill>
                  <a:srgbClr val="000000"/>
                </a:solidFill>
                <a:latin typeface="Times New Roman" panose="02020603050405020304" pitchFamily="18" charset="0"/>
              </a:rPr>
              <a:t> ?</a:t>
            </a:r>
          </a:p>
        </p:txBody>
      </p:sp>
      <p:sp>
        <p:nvSpPr>
          <p:cNvPr id="93191" name="Text Box 13"/>
          <p:cNvSpPr txBox="1">
            <a:spLocks noChangeArrowheads="1"/>
          </p:cNvSpPr>
          <p:nvPr/>
        </p:nvSpPr>
        <p:spPr bwMode="auto">
          <a:xfrm>
            <a:off x="3518560" y="-56031"/>
            <a:ext cx="5154881" cy="1652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941" dirty="0">
                <a:solidFill>
                  <a:srgbClr val="CC0000"/>
                </a:solidFill>
                <a:latin typeface="Times New Roman" panose="02020603050405020304" pitchFamily="18" charset="0"/>
              </a:rPr>
              <a:t>  </a:t>
            </a:r>
            <a:r>
              <a:rPr lang="en-US" altLang="en-US" sz="2941" u="sng" dirty="0">
                <a:solidFill>
                  <a:srgbClr val="CC0000"/>
                </a:solidFill>
                <a:latin typeface="Times New Roman" panose="02020603050405020304" pitchFamily="18" charset="0"/>
              </a:rPr>
              <a:t>CHANGE</a:t>
            </a:r>
            <a:r>
              <a:rPr lang="en-US" altLang="en-US" sz="2941" dirty="0">
                <a:solidFill>
                  <a:srgbClr val="000000"/>
                </a:solidFill>
                <a:latin typeface="Times New Roman" panose="02020603050405020304" pitchFamily="18" charset="0"/>
              </a:rPr>
              <a:t> IS DRIVEN BY:</a:t>
            </a:r>
          </a:p>
          <a:p>
            <a:pPr defTabSz="672358" eaLnBrk="0" fontAlgn="base" hangingPunct="0">
              <a:spcBef>
                <a:spcPct val="0"/>
              </a:spcBef>
              <a:spcAft>
                <a:spcPct val="0"/>
              </a:spcAft>
            </a:pPr>
            <a:r>
              <a:rPr lang="en-US" altLang="en-US" sz="2353" dirty="0">
                <a:solidFill>
                  <a:srgbClr val="000000"/>
                </a:solidFill>
                <a:latin typeface="Times New Roman" panose="02020603050405020304" pitchFamily="18" charset="0"/>
              </a:rPr>
              <a:t>             </a:t>
            </a:r>
            <a:r>
              <a:rPr lang="en-US" altLang="en-US" sz="1765" dirty="0">
                <a:solidFill>
                  <a:srgbClr val="000000"/>
                </a:solidFill>
                <a:latin typeface="Times New Roman" panose="02020603050405020304" pitchFamily="18" charset="0"/>
              </a:rPr>
              <a:t>- PRESSURE                                         </a:t>
            </a:r>
            <a:r>
              <a:rPr lang="en-US" altLang="en-US" sz="1324" dirty="0">
                <a:solidFill>
                  <a:srgbClr val="000000"/>
                </a:solidFill>
                <a:latin typeface="Times New Roman" panose="02020603050405020304" pitchFamily="18" charset="0"/>
              </a:rPr>
              <a:t>		           (Trials - the Cross and Refiner’s fire)</a:t>
            </a:r>
          </a:p>
          <a:p>
            <a:pPr defTabSz="672358" eaLnBrk="0" fontAlgn="base" hangingPunct="0">
              <a:spcBef>
                <a:spcPct val="0"/>
              </a:spcBef>
              <a:spcAft>
                <a:spcPct val="0"/>
              </a:spcAft>
            </a:pPr>
            <a:endParaRPr lang="en-US" altLang="en-US" sz="294" dirty="0">
              <a:solidFill>
                <a:srgbClr val="000000"/>
              </a:solidFill>
              <a:latin typeface="Times New Roman" panose="02020603050405020304" pitchFamily="18" charset="0"/>
            </a:endParaRPr>
          </a:p>
          <a:p>
            <a:pPr defTabSz="672358" eaLnBrk="0" fontAlgn="base" hangingPunct="0">
              <a:spcBef>
                <a:spcPct val="0"/>
              </a:spcBef>
              <a:spcAft>
                <a:spcPct val="0"/>
              </a:spcAft>
            </a:pPr>
            <a:r>
              <a:rPr lang="en-US" altLang="en-US" sz="2059" dirty="0">
                <a:solidFill>
                  <a:srgbClr val="000000"/>
                </a:solidFill>
                <a:latin typeface="Times New Roman" panose="02020603050405020304" pitchFamily="18" charset="0"/>
              </a:rPr>
              <a:t>               </a:t>
            </a:r>
            <a:r>
              <a:rPr lang="en-US" altLang="en-US" sz="1765" dirty="0">
                <a:solidFill>
                  <a:srgbClr val="000000"/>
                </a:solidFill>
                <a:latin typeface="Times New Roman" panose="02020603050405020304" pitchFamily="18" charset="0"/>
              </a:rPr>
              <a:t>- VOLUNTARY SACRIFICE</a:t>
            </a:r>
          </a:p>
          <a:p>
            <a:pPr defTabSz="672358" eaLnBrk="0" fontAlgn="base" hangingPunct="0">
              <a:spcBef>
                <a:spcPct val="0"/>
              </a:spcBef>
              <a:spcAft>
                <a:spcPct val="0"/>
              </a:spcAft>
            </a:pPr>
            <a:r>
              <a:rPr lang="en-US" altLang="en-US" sz="1324" dirty="0">
                <a:solidFill>
                  <a:srgbClr val="000000"/>
                </a:solidFill>
                <a:latin typeface="Times New Roman" panose="02020603050405020304" pitchFamily="18" charset="0"/>
              </a:rPr>
              <a:t>                           (Love for God, His Word and His Kingdom )</a:t>
            </a:r>
          </a:p>
        </p:txBody>
      </p:sp>
      <p:sp>
        <p:nvSpPr>
          <p:cNvPr id="93192" name="Text Box 14"/>
          <p:cNvSpPr txBox="1">
            <a:spLocks noChangeArrowheads="1"/>
          </p:cNvSpPr>
          <p:nvPr/>
        </p:nvSpPr>
        <p:spPr bwMode="auto">
          <a:xfrm>
            <a:off x="3518560" y="1636582"/>
            <a:ext cx="1120626" cy="905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dirty="0">
                <a:solidFill>
                  <a:srgbClr val="000000"/>
                </a:solidFill>
                <a:latin typeface="Times New Roman" panose="02020603050405020304" pitchFamily="18" charset="0"/>
              </a:rPr>
              <a:t>Increased</a:t>
            </a:r>
          </a:p>
          <a:p>
            <a:pPr algn="ctr" defTabSz="672358" eaLnBrk="0" fontAlgn="base" hangingPunct="0">
              <a:spcBef>
                <a:spcPct val="0"/>
              </a:spcBef>
              <a:spcAft>
                <a:spcPct val="0"/>
              </a:spcAft>
            </a:pPr>
            <a:r>
              <a:rPr lang="en-US" altLang="en-US" sz="1324" dirty="0">
                <a:solidFill>
                  <a:srgbClr val="000000"/>
                </a:solidFill>
                <a:latin typeface="Times New Roman" panose="02020603050405020304" pitchFamily="18" charset="0"/>
              </a:rPr>
              <a:t>Levels Of:</a:t>
            </a:r>
          </a:p>
          <a:p>
            <a:pPr algn="ctr" defTabSz="672358" eaLnBrk="0" fontAlgn="base" hangingPunct="0">
              <a:spcBef>
                <a:spcPct val="0"/>
              </a:spcBef>
              <a:spcAft>
                <a:spcPct val="0"/>
              </a:spcAft>
            </a:pPr>
            <a:endParaRPr lang="en-US" altLang="en-US" sz="147" dirty="0">
              <a:solidFill>
                <a:srgbClr val="000000"/>
              </a:solidFill>
              <a:latin typeface="Times New Roman" panose="02020603050405020304" pitchFamily="18" charset="0"/>
            </a:endParaRPr>
          </a:p>
          <a:p>
            <a:pPr algn="ctr" defTabSz="672358" eaLnBrk="0" fontAlgn="base" hangingPunct="0">
              <a:spcBef>
                <a:spcPct val="0"/>
              </a:spcBef>
              <a:spcAft>
                <a:spcPct val="0"/>
              </a:spcAft>
            </a:pPr>
            <a:r>
              <a:rPr lang="en-US" altLang="en-US" sz="1324" b="0" dirty="0">
                <a:solidFill>
                  <a:srgbClr val="000099"/>
                </a:solidFill>
                <a:latin typeface="Arial Black" panose="020B0A04020102020204" pitchFamily="34" charset="0"/>
              </a:rPr>
              <a:t>DOMINION</a:t>
            </a:r>
          </a:p>
          <a:p>
            <a:pPr algn="ct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(Authority)</a:t>
            </a:r>
            <a:r>
              <a:rPr lang="en-US" altLang="en-US" sz="1324" dirty="0">
                <a:solidFill>
                  <a:srgbClr val="000000"/>
                </a:solidFill>
                <a:latin typeface="Times New Roman" panose="02020603050405020304" pitchFamily="18" charset="0"/>
              </a:rPr>
              <a:t>  </a:t>
            </a:r>
          </a:p>
        </p:txBody>
      </p:sp>
      <p:sp>
        <p:nvSpPr>
          <p:cNvPr id="93193" name="Text Box 15"/>
          <p:cNvSpPr txBox="1">
            <a:spLocks noChangeArrowheads="1"/>
          </p:cNvSpPr>
          <p:nvPr/>
        </p:nvSpPr>
        <p:spPr bwMode="auto">
          <a:xfrm>
            <a:off x="3406497" y="5122196"/>
            <a:ext cx="1344752" cy="7804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Driven By</a:t>
            </a:r>
          </a:p>
          <a:p>
            <a:pPr algn="ct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New Levels Of</a:t>
            </a:r>
          </a:p>
          <a:p>
            <a:pPr algn="ctr" defTabSz="672358" eaLnBrk="0" fontAlgn="base" hangingPunct="0">
              <a:spcBef>
                <a:spcPct val="0"/>
              </a:spcBef>
              <a:spcAft>
                <a:spcPct val="0"/>
              </a:spcAft>
            </a:pPr>
            <a:r>
              <a:rPr lang="en-US" altLang="en-US" sz="1103" dirty="0">
                <a:solidFill>
                  <a:srgbClr val="FF0000"/>
                </a:solidFill>
                <a:latin typeface="Arial Black" panose="020B0A04020102020204" pitchFamily="34" charset="0"/>
              </a:rPr>
              <a:t>RELATIONSHIP</a:t>
            </a:r>
          </a:p>
          <a:p>
            <a:pPr algn="ct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 (Love For God)</a:t>
            </a:r>
          </a:p>
        </p:txBody>
      </p:sp>
      <p:sp>
        <p:nvSpPr>
          <p:cNvPr id="93194" name="Line 16"/>
          <p:cNvSpPr>
            <a:spLocks noChangeShapeType="1"/>
          </p:cNvSpPr>
          <p:nvPr/>
        </p:nvSpPr>
        <p:spPr bwMode="auto">
          <a:xfrm flipV="1">
            <a:off x="4022841" y="2554095"/>
            <a:ext cx="0" cy="2509736"/>
          </a:xfrm>
          <a:prstGeom prst="line">
            <a:avLst/>
          </a:prstGeom>
          <a:noFill/>
          <a:ln w="76200">
            <a:solidFill>
              <a:srgbClr val="0066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195" name="Line 17"/>
          <p:cNvSpPr>
            <a:spLocks noChangeShapeType="1"/>
          </p:cNvSpPr>
          <p:nvPr/>
        </p:nvSpPr>
        <p:spPr bwMode="auto">
          <a:xfrm flipV="1">
            <a:off x="5031405" y="5266944"/>
            <a:ext cx="3586004" cy="504282"/>
          </a:xfrm>
          <a:prstGeom prst="line">
            <a:avLst/>
          </a:prstGeom>
          <a:noFill/>
          <a:ln w="57150">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196" name="Line 18"/>
          <p:cNvSpPr>
            <a:spLocks noChangeShapeType="1"/>
          </p:cNvSpPr>
          <p:nvPr/>
        </p:nvSpPr>
        <p:spPr bwMode="auto">
          <a:xfrm flipV="1">
            <a:off x="4975374" y="5266944"/>
            <a:ext cx="840470" cy="224125"/>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197" name="Line 19"/>
          <p:cNvSpPr>
            <a:spLocks noChangeShapeType="1"/>
          </p:cNvSpPr>
          <p:nvPr/>
        </p:nvSpPr>
        <p:spPr bwMode="auto">
          <a:xfrm flipV="1">
            <a:off x="5815843" y="4594568"/>
            <a:ext cx="0" cy="672376"/>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198" name="Line 20"/>
          <p:cNvSpPr>
            <a:spLocks noChangeShapeType="1"/>
          </p:cNvSpPr>
          <p:nvPr/>
        </p:nvSpPr>
        <p:spPr bwMode="auto">
          <a:xfrm flipV="1">
            <a:off x="5815843" y="4426474"/>
            <a:ext cx="672376" cy="168094"/>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199" name="Line 21"/>
          <p:cNvSpPr>
            <a:spLocks noChangeShapeType="1"/>
          </p:cNvSpPr>
          <p:nvPr/>
        </p:nvSpPr>
        <p:spPr bwMode="auto">
          <a:xfrm rot="21559644" flipV="1">
            <a:off x="6544251" y="3754099"/>
            <a:ext cx="0" cy="728407"/>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200" name="Line 22"/>
          <p:cNvSpPr>
            <a:spLocks noChangeShapeType="1"/>
          </p:cNvSpPr>
          <p:nvPr/>
        </p:nvSpPr>
        <p:spPr bwMode="auto">
          <a:xfrm flipV="1">
            <a:off x="6544251" y="3586005"/>
            <a:ext cx="728407" cy="168094"/>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201" name="Line 23"/>
          <p:cNvSpPr>
            <a:spLocks noChangeShapeType="1"/>
          </p:cNvSpPr>
          <p:nvPr/>
        </p:nvSpPr>
        <p:spPr bwMode="auto">
          <a:xfrm flipV="1">
            <a:off x="7272658" y="2745535"/>
            <a:ext cx="56031" cy="840470"/>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202" name="Line 24"/>
          <p:cNvSpPr>
            <a:spLocks noChangeShapeType="1"/>
          </p:cNvSpPr>
          <p:nvPr/>
        </p:nvSpPr>
        <p:spPr bwMode="auto">
          <a:xfrm flipV="1">
            <a:off x="7384721" y="2577441"/>
            <a:ext cx="784438" cy="224125"/>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203" name="Line 25"/>
          <p:cNvSpPr>
            <a:spLocks noChangeShapeType="1"/>
          </p:cNvSpPr>
          <p:nvPr/>
        </p:nvSpPr>
        <p:spPr bwMode="auto">
          <a:xfrm flipV="1">
            <a:off x="8169159" y="1849034"/>
            <a:ext cx="112063" cy="728407"/>
          </a:xfrm>
          <a:prstGeom prst="line">
            <a:avLst/>
          </a:prstGeom>
          <a:noFill/>
          <a:ln w="381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3204" name="Text Box 26"/>
          <p:cNvSpPr txBox="1">
            <a:spLocks noChangeArrowheads="1"/>
          </p:cNvSpPr>
          <p:nvPr/>
        </p:nvSpPr>
        <p:spPr bwMode="auto">
          <a:xfrm rot="-506686">
            <a:off x="6202764" y="5153882"/>
            <a:ext cx="1915664"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000000"/>
                </a:solidFill>
                <a:latin typeface="Arial Black" panose="020B0A04020102020204" pitchFamily="34" charset="0"/>
              </a:rPr>
              <a:t>GRADUAL</a:t>
            </a:r>
            <a:r>
              <a:rPr lang="en-US" altLang="en-US" sz="1324" dirty="0">
                <a:solidFill>
                  <a:srgbClr val="006600"/>
                </a:solidFill>
                <a:latin typeface="Arial Black" panose="020B0A04020102020204" pitchFamily="34" charset="0"/>
              </a:rPr>
              <a:t> </a:t>
            </a:r>
            <a:r>
              <a:rPr lang="en-US" altLang="en-US" sz="1324" dirty="0">
                <a:solidFill>
                  <a:srgbClr val="000000"/>
                </a:solidFill>
                <a:latin typeface="Arial Black" panose="020B0A04020102020204" pitchFamily="34" charset="0"/>
              </a:rPr>
              <a:t>CHANGE</a:t>
            </a:r>
          </a:p>
        </p:txBody>
      </p:sp>
      <p:sp>
        <p:nvSpPr>
          <p:cNvPr id="93205" name="Text Box 27"/>
          <p:cNvSpPr txBox="1">
            <a:spLocks noChangeArrowheads="1"/>
          </p:cNvSpPr>
          <p:nvPr/>
        </p:nvSpPr>
        <p:spPr bwMode="auto">
          <a:xfrm rot="-2813394">
            <a:off x="4882572" y="3267427"/>
            <a:ext cx="2987169" cy="339489"/>
          </a:xfrm>
          <a:prstGeom prst="rect">
            <a:avLst/>
          </a:prstGeom>
          <a:solidFill>
            <a:srgbClr val="FFFFFF"/>
          </a:solid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Break-through  Change</a:t>
            </a:r>
          </a:p>
        </p:txBody>
      </p:sp>
      <p:sp>
        <p:nvSpPr>
          <p:cNvPr id="93206" name="Text Box 28"/>
          <p:cNvSpPr txBox="1">
            <a:spLocks noChangeArrowheads="1"/>
          </p:cNvSpPr>
          <p:nvPr/>
        </p:nvSpPr>
        <p:spPr bwMode="auto">
          <a:xfrm>
            <a:off x="4179262" y="2701177"/>
            <a:ext cx="184731" cy="54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1" dirty="0">
              <a:solidFill>
                <a:srgbClr val="000000"/>
              </a:solidFill>
            </a:endParaRPr>
          </a:p>
        </p:txBody>
      </p:sp>
      <p:sp>
        <p:nvSpPr>
          <p:cNvPr id="93207" name="Text Box 29"/>
          <p:cNvSpPr txBox="1">
            <a:spLocks noChangeArrowheads="1"/>
          </p:cNvSpPr>
          <p:nvPr/>
        </p:nvSpPr>
        <p:spPr bwMode="auto">
          <a:xfrm rot="-5400000">
            <a:off x="3187976" y="3669825"/>
            <a:ext cx="2371290"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618" dirty="0">
                <a:solidFill>
                  <a:srgbClr val="006600"/>
                </a:solidFill>
                <a:latin typeface="Arial Black" panose="020B0A04020102020204" pitchFamily="34" charset="0"/>
              </a:rPr>
              <a:t>TRANSFORMATION</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5234" name="Group 2"/>
          <p:cNvGrpSpPr>
            <a:grpSpLocks/>
          </p:cNvGrpSpPr>
          <p:nvPr/>
        </p:nvGrpSpPr>
        <p:grpSpPr bwMode="auto">
          <a:xfrm>
            <a:off x="4751248" y="1176658"/>
            <a:ext cx="3642036" cy="4146318"/>
            <a:chOff x="1440" y="1824"/>
            <a:chExt cx="3120" cy="3120"/>
          </a:xfrm>
        </p:grpSpPr>
        <p:grpSp>
          <p:nvGrpSpPr>
            <p:cNvPr id="95260" name="Group 3"/>
            <p:cNvGrpSpPr>
              <a:grpSpLocks/>
            </p:cNvGrpSpPr>
            <p:nvPr/>
          </p:nvGrpSpPr>
          <p:grpSpPr bwMode="auto">
            <a:xfrm>
              <a:off x="1440" y="2448"/>
              <a:ext cx="3120" cy="2496"/>
              <a:chOff x="1440" y="2448"/>
              <a:chExt cx="3120" cy="2496"/>
            </a:xfrm>
          </p:grpSpPr>
          <p:sp>
            <p:nvSpPr>
              <p:cNvPr id="95262" name="Rectangle 4"/>
              <p:cNvSpPr>
                <a:spLocks noChangeArrowheads="1"/>
              </p:cNvSpPr>
              <p:nvPr/>
            </p:nvSpPr>
            <p:spPr bwMode="auto">
              <a:xfrm>
                <a:off x="1440" y="4320"/>
                <a:ext cx="3120" cy="624"/>
              </a:xfrm>
              <a:prstGeom prst="rect">
                <a:avLst/>
              </a:prstGeom>
              <a:solidFill>
                <a:srgbClr val="FF99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95263" name="Rectangle 5"/>
              <p:cNvSpPr>
                <a:spLocks noChangeArrowheads="1"/>
              </p:cNvSpPr>
              <p:nvPr/>
            </p:nvSpPr>
            <p:spPr bwMode="auto">
              <a:xfrm>
                <a:off x="1440" y="3696"/>
                <a:ext cx="3120" cy="624"/>
              </a:xfrm>
              <a:prstGeom prst="rect">
                <a:avLst/>
              </a:prstGeom>
              <a:solidFill>
                <a:srgbClr val="FF66CC"/>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95264" name="Rectangle 6"/>
              <p:cNvSpPr>
                <a:spLocks noChangeArrowheads="1"/>
              </p:cNvSpPr>
              <p:nvPr/>
            </p:nvSpPr>
            <p:spPr bwMode="auto">
              <a:xfrm>
                <a:off x="1440" y="3072"/>
                <a:ext cx="3120" cy="624"/>
              </a:xfrm>
              <a:prstGeom prst="rect">
                <a:avLst/>
              </a:prstGeom>
              <a:solidFill>
                <a:srgbClr val="FF3399"/>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95265" name="Rectangle 7"/>
              <p:cNvSpPr>
                <a:spLocks noChangeArrowheads="1"/>
              </p:cNvSpPr>
              <p:nvPr/>
            </p:nvSpPr>
            <p:spPr bwMode="auto">
              <a:xfrm>
                <a:off x="1440" y="2448"/>
                <a:ext cx="3120" cy="624"/>
              </a:xfrm>
              <a:prstGeom prst="rect">
                <a:avLst/>
              </a:prstGeom>
              <a:solidFill>
                <a:srgbClr val="FF0066"/>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grpSp>
        <p:sp>
          <p:nvSpPr>
            <p:cNvPr id="95261" name="Rectangle 8"/>
            <p:cNvSpPr>
              <a:spLocks noChangeArrowheads="1"/>
            </p:cNvSpPr>
            <p:nvPr/>
          </p:nvSpPr>
          <p:spPr bwMode="auto">
            <a:xfrm>
              <a:off x="1440" y="1824"/>
              <a:ext cx="3120" cy="624"/>
            </a:xfrm>
            <a:prstGeom prst="rect">
              <a:avLst/>
            </a:prstGeom>
            <a:solidFill>
              <a:srgbClr val="CC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059" dirty="0">
                  <a:solidFill>
                    <a:srgbClr val="FFFFFF"/>
                  </a:solidFill>
                  <a:latin typeface="Times New Roman" panose="02020603050405020304" pitchFamily="18" charset="0"/>
                </a:rPr>
                <a:t> </a:t>
              </a:r>
            </a:p>
            <a:p>
              <a:pPr algn="ctr" defTabSz="672358" eaLnBrk="0" fontAlgn="base" hangingPunct="0">
                <a:spcBef>
                  <a:spcPct val="0"/>
                </a:spcBef>
                <a:spcAft>
                  <a:spcPct val="0"/>
                </a:spcAft>
              </a:pPr>
              <a:endParaRPr lang="en-US" altLang="en-US" sz="2059" dirty="0">
                <a:solidFill>
                  <a:srgbClr val="FFFFFF"/>
                </a:solidFill>
                <a:latin typeface="Times New Roman" panose="02020603050405020304" pitchFamily="18" charset="0"/>
              </a:endParaRPr>
            </a:p>
          </p:txBody>
        </p:sp>
      </p:grpSp>
      <p:sp>
        <p:nvSpPr>
          <p:cNvPr id="95235" name="Line 9"/>
          <p:cNvSpPr>
            <a:spLocks noChangeShapeType="1"/>
          </p:cNvSpPr>
          <p:nvPr/>
        </p:nvSpPr>
        <p:spPr bwMode="auto">
          <a:xfrm flipV="1">
            <a:off x="4246966" y="1176658"/>
            <a:ext cx="0" cy="4090286"/>
          </a:xfrm>
          <a:prstGeom prst="line">
            <a:avLst/>
          </a:prstGeom>
          <a:noFill/>
          <a:ln w="571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36" name="Line 10"/>
          <p:cNvSpPr>
            <a:spLocks noChangeShapeType="1"/>
          </p:cNvSpPr>
          <p:nvPr/>
        </p:nvSpPr>
        <p:spPr bwMode="auto">
          <a:xfrm>
            <a:off x="4807280" y="5883289"/>
            <a:ext cx="3642036" cy="0"/>
          </a:xfrm>
          <a:prstGeom prst="line">
            <a:avLst/>
          </a:prstGeom>
          <a:noFill/>
          <a:ln w="571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37" name="Text Box 11"/>
          <p:cNvSpPr txBox="1">
            <a:spLocks noChangeArrowheads="1"/>
          </p:cNvSpPr>
          <p:nvPr/>
        </p:nvSpPr>
        <p:spPr bwMode="auto">
          <a:xfrm>
            <a:off x="3518560" y="2129191"/>
            <a:ext cx="198271" cy="1878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a:p>
            <a:pPr defTabSz="672358" eaLnBrk="0" fontAlgn="base" hangingPunct="0">
              <a:spcBef>
                <a:spcPct val="0"/>
              </a:spcBef>
              <a:spcAft>
                <a:spcPct val="0"/>
              </a:spcAft>
              <a:buFontTx/>
              <a:buChar char="-"/>
            </a:pPr>
            <a:endParaRPr lang="en-US" altLang="en-US" sz="1471" dirty="0">
              <a:solidFill>
                <a:srgbClr val="000000"/>
              </a:solidFill>
              <a:latin typeface="Times New Roman" panose="02020603050405020304" pitchFamily="18" charset="0"/>
            </a:endParaRPr>
          </a:p>
        </p:txBody>
      </p:sp>
      <p:sp>
        <p:nvSpPr>
          <p:cNvPr id="95238" name="Line 12"/>
          <p:cNvSpPr>
            <a:spLocks noChangeShapeType="1"/>
          </p:cNvSpPr>
          <p:nvPr/>
        </p:nvSpPr>
        <p:spPr bwMode="auto">
          <a:xfrm flipV="1">
            <a:off x="4807280" y="4762662"/>
            <a:ext cx="3586004" cy="448251"/>
          </a:xfrm>
          <a:prstGeom prst="line">
            <a:avLst/>
          </a:prstGeom>
          <a:noFill/>
          <a:ln w="5715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39" name="Line 13"/>
          <p:cNvSpPr>
            <a:spLocks noChangeShapeType="1"/>
          </p:cNvSpPr>
          <p:nvPr/>
        </p:nvSpPr>
        <p:spPr bwMode="auto">
          <a:xfrm flipV="1">
            <a:off x="4975374" y="4874725"/>
            <a:ext cx="840470" cy="222958"/>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0" name="Line 14"/>
          <p:cNvSpPr>
            <a:spLocks noChangeShapeType="1"/>
          </p:cNvSpPr>
          <p:nvPr/>
        </p:nvSpPr>
        <p:spPr bwMode="auto">
          <a:xfrm flipV="1">
            <a:off x="5815844" y="4482506"/>
            <a:ext cx="56031" cy="392219"/>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1" name="Line 15"/>
          <p:cNvSpPr>
            <a:spLocks noChangeShapeType="1"/>
          </p:cNvSpPr>
          <p:nvPr/>
        </p:nvSpPr>
        <p:spPr bwMode="auto">
          <a:xfrm flipV="1">
            <a:off x="5871875" y="4314412"/>
            <a:ext cx="672376" cy="168094"/>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2" name="Line 16"/>
          <p:cNvSpPr>
            <a:spLocks noChangeShapeType="1"/>
          </p:cNvSpPr>
          <p:nvPr/>
        </p:nvSpPr>
        <p:spPr bwMode="auto">
          <a:xfrm rot="21559644" flipV="1">
            <a:off x="6543084" y="3586005"/>
            <a:ext cx="57198" cy="72840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3" name="Line 17"/>
          <p:cNvSpPr>
            <a:spLocks noChangeShapeType="1"/>
          </p:cNvSpPr>
          <p:nvPr/>
        </p:nvSpPr>
        <p:spPr bwMode="auto">
          <a:xfrm flipV="1">
            <a:off x="6600282" y="3473942"/>
            <a:ext cx="560313" cy="112063"/>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4" name="Line 18"/>
          <p:cNvSpPr>
            <a:spLocks noChangeShapeType="1"/>
          </p:cNvSpPr>
          <p:nvPr/>
        </p:nvSpPr>
        <p:spPr bwMode="auto">
          <a:xfrm flipV="1">
            <a:off x="7148922" y="2465378"/>
            <a:ext cx="67705" cy="100856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5" name="Line 19"/>
          <p:cNvSpPr>
            <a:spLocks noChangeShapeType="1"/>
          </p:cNvSpPr>
          <p:nvPr/>
        </p:nvSpPr>
        <p:spPr bwMode="auto">
          <a:xfrm flipV="1">
            <a:off x="7216626" y="2353315"/>
            <a:ext cx="504282" cy="112063"/>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6" name="Line 20"/>
          <p:cNvSpPr>
            <a:spLocks noChangeShapeType="1"/>
          </p:cNvSpPr>
          <p:nvPr/>
        </p:nvSpPr>
        <p:spPr bwMode="auto">
          <a:xfrm flipV="1">
            <a:off x="7720908" y="1176658"/>
            <a:ext cx="56031" cy="117665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47" name="Text Box 21"/>
          <p:cNvSpPr txBox="1">
            <a:spLocks noChangeArrowheads="1"/>
          </p:cNvSpPr>
          <p:nvPr/>
        </p:nvSpPr>
        <p:spPr bwMode="auto">
          <a:xfrm rot="-506686">
            <a:off x="6202764" y="4515359"/>
            <a:ext cx="1915664"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GRADUAL CHANGE</a:t>
            </a:r>
          </a:p>
        </p:txBody>
      </p:sp>
      <p:sp>
        <p:nvSpPr>
          <p:cNvPr id="95248" name="Text Box 22"/>
          <p:cNvSpPr txBox="1">
            <a:spLocks noChangeArrowheads="1"/>
          </p:cNvSpPr>
          <p:nvPr/>
        </p:nvSpPr>
        <p:spPr bwMode="auto">
          <a:xfrm rot="-3169925">
            <a:off x="4709495" y="2516957"/>
            <a:ext cx="3109196" cy="7921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Break-through Change</a:t>
            </a:r>
          </a:p>
          <a:p>
            <a:pPr defTabSz="672358" eaLnBrk="0" fontAlgn="base" hangingPunct="0">
              <a:spcBef>
                <a:spcPct val="0"/>
              </a:spcBef>
              <a:spcAft>
                <a:spcPct val="0"/>
              </a:spcAft>
            </a:pPr>
            <a:r>
              <a:rPr lang="en-US" altLang="en-US" sz="1471" b="0" dirty="0">
                <a:solidFill>
                  <a:srgbClr val="000000"/>
                </a:solidFill>
                <a:latin typeface="Arial Black" panose="020B0A04020102020204" pitchFamily="34" charset="0"/>
              </a:rPr>
              <a:t>The Harvest Driven Christian</a:t>
            </a:r>
          </a:p>
          <a:p>
            <a:pPr defTabSz="672358" eaLnBrk="0" fontAlgn="base" hangingPunct="0">
              <a:spcBef>
                <a:spcPct val="0"/>
              </a:spcBef>
              <a:spcAft>
                <a:spcPct val="0"/>
              </a:spcAft>
            </a:pPr>
            <a:r>
              <a:rPr lang="en-US" altLang="en-US" sz="1471" b="0" i="1" dirty="0">
                <a:solidFill>
                  <a:srgbClr val="000000"/>
                </a:solidFill>
                <a:latin typeface="Arial Black" panose="020B0A04020102020204" pitchFamily="34" charset="0"/>
              </a:rPr>
              <a:t>       </a:t>
            </a:r>
            <a:r>
              <a:rPr lang="en-US" altLang="en-US" sz="1471" b="0" dirty="0">
                <a:solidFill>
                  <a:srgbClr val="000000"/>
                </a:solidFill>
                <a:latin typeface="Arial Black" panose="020B0A04020102020204" pitchFamily="34" charset="0"/>
              </a:rPr>
              <a:t>From Glory to Glory</a:t>
            </a:r>
          </a:p>
        </p:txBody>
      </p:sp>
      <p:sp>
        <p:nvSpPr>
          <p:cNvPr id="95249" name="Text Box 23"/>
          <p:cNvSpPr txBox="1">
            <a:spLocks noChangeArrowheads="1"/>
          </p:cNvSpPr>
          <p:nvPr/>
        </p:nvSpPr>
        <p:spPr bwMode="auto">
          <a:xfrm>
            <a:off x="3518560" y="168094"/>
            <a:ext cx="2567509" cy="791857"/>
          </a:xfrm>
          <a:prstGeom prst="rect">
            <a:avLst/>
          </a:prstGeom>
          <a:solidFill>
            <a:schemeClr val="accent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BREAK-THROUGH TO NEW LEVELS OF:</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a:t>
            </a:r>
            <a:r>
              <a:rPr lang="en-US" altLang="en-US" sz="882" b="0" u="sng" dirty="0">
                <a:solidFill>
                  <a:srgbClr val="FFFFFF"/>
                </a:solidFill>
                <a:latin typeface="Arial Black" panose="020B0A04020102020204" pitchFamily="34" charset="0"/>
              </a:rPr>
              <a:t>RELATIONSHIP</a:t>
            </a:r>
            <a:r>
              <a:rPr lang="en-US" altLang="en-US" sz="882" b="0" dirty="0">
                <a:solidFill>
                  <a:srgbClr val="FFFFFF"/>
                </a:solidFill>
                <a:latin typeface="Arial Black" panose="020B0A04020102020204" pitchFamily="34" charset="0"/>
              </a:rPr>
              <a:t> with God</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a:t>
            </a:r>
            <a:r>
              <a:rPr lang="en-US" altLang="en-US" sz="882" b="0" u="sng" dirty="0">
                <a:solidFill>
                  <a:srgbClr val="FFFFFF"/>
                </a:solidFill>
                <a:latin typeface="Arial Black" panose="020B0A04020102020204" pitchFamily="34" charset="0"/>
              </a:rPr>
              <a:t>DOMINION</a:t>
            </a:r>
            <a:r>
              <a:rPr lang="en-US" altLang="en-US" sz="882" b="0" dirty="0">
                <a:solidFill>
                  <a:srgbClr val="FFFFFF"/>
                </a:solidFill>
                <a:latin typeface="Arial Black" panose="020B0A04020102020204" pitchFamily="34" charset="0"/>
              </a:rPr>
              <a:t>  - Partnering with God to</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fulfill His mission and  His will and </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work on earth</a:t>
            </a:r>
          </a:p>
        </p:txBody>
      </p:sp>
      <p:sp>
        <p:nvSpPr>
          <p:cNvPr id="95250" name="Text Box 24"/>
          <p:cNvSpPr txBox="1">
            <a:spLocks noChangeArrowheads="1"/>
          </p:cNvSpPr>
          <p:nvPr/>
        </p:nvSpPr>
        <p:spPr bwMode="auto">
          <a:xfrm>
            <a:off x="5065257" y="5471225"/>
            <a:ext cx="2929788"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9900"/>
                </a:solidFill>
                <a:latin typeface="Arial Black" panose="020B0A04020102020204" pitchFamily="34" charset="0"/>
              </a:rPr>
              <a:t>TIME</a:t>
            </a:r>
            <a:r>
              <a:rPr lang="en-US" altLang="en-US" sz="1176" b="0" dirty="0">
                <a:solidFill>
                  <a:srgbClr val="009900"/>
                </a:solidFill>
                <a:latin typeface="Arial Black" panose="020B0A04020102020204" pitchFamily="34" charset="0"/>
              </a:rPr>
              <a:t>   (OUR CHRISTIAN WALK)</a:t>
            </a:r>
          </a:p>
        </p:txBody>
      </p:sp>
      <p:sp>
        <p:nvSpPr>
          <p:cNvPr id="95251" name="Text Box 25"/>
          <p:cNvSpPr txBox="1">
            <a:spLocks noChangeArrowheads="1"/>
          </p:cNvSpPr>
          <p:nvPr/>
        </p:nvSpPr>
        <p:spPr bwMode="auto">
          <a:xfrm>
            <a:off x="6656313" y="168094"/>
            <a:ext cx="1982156" cy="792177"/>
          </a:xfrm>
          <a:prstGeom prst="rect">
            <a:avLst/>
          </a:prstGeom>
          <a:solidFill>
            <a:srgbClr val="CC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1471" b="0" dirty="0">
                <a:solidFill>
                  <a:srgbClr val="FFFFFF"/>
                </a:solidFill>
                <a:latin typeface="Arial Black" panose="020B0A04020102020204" pitchFamily="34" charset="0"/>
              </a:rPr>
              <a:t>GOD’S ETERNAL </a:t>
            </a:r>
          </a:p>
          <a:p>
            <a:pPr defTabSz="672358" eaLnBrk="0" fontAlgn="base" hangingPunct="0">
              <a:spcBef>
                <a:spcPct val="0"/>
              </a:spcBef>
              <a:spcAft>
                <a:spcPct val="0"/>
              </a:spcAft>
            </a:pPr>
            <a:r>
              <a:rPr lang="en-US" altLang="en-US" sz="1471" b="0" dirty="0">
                <a:solidFill>
                  <a:srgbClr val="FFFFFF"/>
                </a:solidFill>
                <a:latin typeface="Arial Black" panose="020B0A04020102020204" pitchFamily="34" charset="0"/>
              </a:rPr>
              <a:t>PURPOSE &amp; WILL</a:t>
            </a:r>
          </a:p>
          <a:p>
            <a:pPr defTabSz="672358" eaLnBrk="0" fontAlgn="base" hangingPunct="0">
              <a:spcBef>
                <a:spcPct val="0"/>
              </a:spcBef>
              <a:spcAft>
                <a:spcPct val="0"/>
              </a:spcAft>
            </a:pPr>
            <a:r>
              <a:rPr lang="en-US" altLang="en-US" sz="1471" b="0" dirty="0">
                <a:solidFill>
                  <a:srgbClr val="FFFFFF"/>
                </a:solidFill>
                <a:latin typeface="Arial Black" panose="020B0A04020102020204" pitchFamily="34" charset="0"/>
              </a:rPr>
              <a:t>  FOR OUR LIFE</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p:txBody>
      </p:sp>
      <p:sp>
        <p:nvSpPr>
          <p:cNvPr id="95252" name="Text Box 26"/>
          <p:cNvSpPr txBox="1">
            <a:spLocks noChangeArrowheads="1"/>
          </p:cNvSpPr>
          <p:nvPr/>
        </p:nvSpPr>
        <p:spPr bwMode="auto">
          <a:xfrm>
            <a:off x="3686654" y="5408190"/>
            <a:ext cx="1004580" cy="610846"/>
          </a:xfrm>
          <a:prstGeom prst="rect">
            <a:avLst/>
          </a:prstGeom>
          <a:solidFill>
            <a:schemeClr val="accent2"/>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SALVATION</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IS ONLY THE </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BEGINNING &amp;</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FOUNDATION</a:t>
            </a:r>
          </a:p>
        </p:txBody>
      </p:sp>
      <p:sp>
        <p:nvSpPr>
          <p:cNvPr id="95253" name="Line 27"/>
          <p:cNvSpPr>
            <a:spLocks noChangeShapeType="1"/>
          </p:cNvSpPr>
          <p:nvPr/>
        </p:nvSpPr>
        <p:spPr bwMode="auto">
          <a:xfrm flipV="1">
            <a:off x="4807280" y="5154881"/>
            <a:ext cx="3586004" cy="112063"/>
          </a:xfrm>
          <a:prstGeom prst="line">
            <a:avLst/>
          </a:prstGeom>
          <a:noFill/>
          <a:ln w="5715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54" name="Text Box 28"/>
          <p:cNvSpPr txBox="1">
            <a:spLocks noChangeArrowheads="1"/>
          </p:cNvSpPr>
          <p:nvPr/>
        </p:nvSpPr>
        <p:spPr bwMode="auto">
          <a:xfrm>
            <a:off x="4244632" y="6275508"/>
            <a:ext cx="4160894" cy="429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CC0000"/>
                </a:solidFill>
                <a:latin typeface="Arial Black" panose="020B0A04020102020204" pitchFamily="34" charset="0"/>
              </a:rPr>
              <a:t>“Changed into His image from Glory to Glory by the Spirit of God”</a:t>
            </a:r>
          </a:p>
          <a:p>
            <a:pPr defTabSz="672358" eaLnBrk="0" fontAlgn="base" hangingPunct="0">
              <a:spcBef>
                <a:spcPct val="0"/>
              </a:spcBef>
              <a:spcAft>
                <a:spcPct val="0"/>
              </a:spcAft>
            </a:pPr>
            <a:endParaRPr lang="en-US" altLang="en-US" sz="588" b="0" dirty="0">
              <a:solidFill>
                <a:srgbClr val="CC0000"/>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CC0000"/>
                </a:solidFill>
                <a:latin typeface="Arial Black" panose="020B0A04020102020204" pitchFamily="34" charset="0"/>
              </a:rPr>
              <a:t>                      “Partakers of His Divine Nature”</a:t>
            </a:r>
          </a:p>
        </p:txBody>
      </p:sp>
      <p:sp>
        <p:nvSpPr>
          <p:cNvPr id="95255" name="Text Box 29"/>
          <p:cNvSpPr txBox="1">
            <a:spLocks noChangeArrowheads="1"/>
          </p:cNvSpPr>
          <p:nvPr/>
        </p:nvSpPr>
        <p:spPr bwMode="auto">
          <a:xfrm rot="-5400000">
            <a:off x="2318871" y="3266490"/>
            <a:ext cx="3276036"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CC0000"/>
                </a:solidFill>
                <a:latin typeface="Arial Black" panose="020B0A04020102020204" pitchFamily="34" charset="0"/>
              </a:rPr>
              <a:t>DRIVEN BY A GREAT HUNGER &amp; DESIRE FOR GOD</a:t>
            </a:r>
          </a:p>
        </p:txBody>
      </p:sp>
      <p:sp>
        <p:nvSpPr>
          <p:cNvPr id="95256" name="Text Box 30"/>
          <p:cNvSpPr txBox="1">
            <a:spLocks noChangeArrowheads="1"/>
          </p:cNvSpPr>
          <p:nvPr/>
        </p:nvSpPr>
        <p:spPr bwMode="auto">
          <a:xfrm rot="-250106">
            <a:off x="5677714" y="4985951"/>
            <a:ext cx="2641247"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000000"/>
                </a:solidFill>
                <a:latin typeface="Arial Black" panose="020B0A04020102020204" pitchFamily="34" charset="0"/>
              </a:rPr>
              <a:t>THE MAINTENANCE DRIVEN CHRISTIAN</a:t>
            </a:r>
          </a:p>
        </p:txBody>
      </p:sp>
      <p:sp>
        <p:nvSpPr>
          <p:cNvPr id="95257" name="Line 31"/>
          <p:cNvSpPr>
            <a:spLocks noChangeShapeType="1"/>
          </p:cNvSpPr>
          <p:nvPr/>
        </p:nvSpPr>
        <p:spPr bwMode="auto">
          <a:xfrm>
            <a:off x="4751248" y="1176658"/>
            <a:ext cx="0" cy="414631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58" name="Line 32"/>
          <p:cNvSpPr>
            <a:spLocks noChangeShapeType="1"/>
          </p:cNvSpPr>
          <p:nvPr/>
        </p:nvSpPr>
        <p:spPr bwMode="auto">
          <a:xfrm>
            <a:off x="4751248" y="5322976"/>
            <a:ext cx="3642036"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95259" name="Text Box 33"/>
          <p:cNvSpPr txBox="1">
            <a:spLocks noChangeArrowheads="1"/>
          </p:cNvSpPr>
          <p:nvPr/>
        </p:nvSpPr>
        <p:spPr bwMode="auto">
          <a:xfrm rot="-5400000">
            <a:off x="3133729" y="3086493"/>
            <a:ext cx="2600017"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3333CC"/>
                </a:solidFill>
                <a:latin typeface="Arial Black" panose="020B0A04020102020204" pitchFamily="34" charset="0"/>
              </a:rPr>
              <a:t>TRANSFORMATION </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ext Box 2">
            <a:extLst>
              <a:ext uri="{FF2B5EF4-FFF2-40B4-BE49-F238E27FC236}">
                <a16:creationId xmlns:a16="http://schemas.microsoft.com/office/drawing/2014/main" id="{4043C2C7-C4A8-45FB-BCC0-C46E90BF9B44}"/>
              </a:ext>
            </a:extLst>
          </p:cNvPr>
          <p:cNvSpPr txBox="1">
            <a:spLocks noChangeArrowheads="1"/>
          </p:cNvSpPr>
          <p:nvPr/>
        </p:nvSpPr>
        <p:spPr bwMode="auto">
          <a:xfrm>
            <a:off x="3524397" y="210118"/>
            <a:ext cx="5200406" cy="6520437"/>
          </a:xfrm>
          <a:prstGeom prst="rect">
            <a:avLst/>
          </a:prstGeom>
          <a:gradFill rotWithShape="1">
            <a:gsLst>
              <a:gs pos="0">
                <a:schemeClr val="tx2"/>
              </a:gs>
              <a:gs pos="50000">
                <a:srgbClr val="660066"/>
              </a:gs>
              <a:gs pos="100000">
                <a:schemeClr val="tx2"/>
              </a:gs>
            </a:gsLst>
            <a:lin ang="5400000" scaled="1"/>
          </a:gradFill>
          <a:ln w="762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9910" tIns="34956" rIns="69910" bIns="34956">
            <a:spAutoFit/>
          </a:bodyPr>
          <a:lstStyle>
            <a:lvl1pPr defTabSz="950913">
              <a:defRPr>
                <a:solidFill>
                  <a:schemeClr val="tx1"/>
                </a:solidFill>
                <a:latin typeface="Arial" panose="020B0604020202020204" pitchFamily="34" charset="0"/>
                <a:cs typeface="Arial" panose="020B0604020202020204" pitchFamily="34" charset="0"/>
              </a:defRPr>
            </a:lvl1pPr>
            <a:lvl2pPr marL="473075" defTabSz="950913">
              <a:defRPr>
                <a:solidFill>
                  <a:schemeClr val="tx1"/>
                </a:solidFill>
                <a:latin typeface="Arial" panose="020B0604020202020204" pitchFamily="34" charset="0"/>
                <a:cs typeface="Arial" panose="020B0604020202020204" pitchFamily="34" charset="0"/>
              </a:defRPr>
            </a:lvl2pPr>
            <a:lvl3pPr marL="950913" defTabSz="950913">
              <a:defRPr>
                <a:solidFill>
                  <a:schemeClr val="tx1"/>
                </a:solidFill>
                <a:latin typeface="Arial" panose="020B0604020202020204" pitchFamily="34" charset="0"/>
                <a:cs typeface="Arial" panose="020B0604020202020204" pitchFamily="34" charset="0"/>
              </a:defRPr>
            </a:lvl3pPr>
            <a:lvl4pPr marL="1423988" defTabSz="950913">
              <a:defRPr>
                <a:solidFill>
                  <a:schemeClr val="tx1"/>
                </a:solidFill>
                <a:latin typeface="Arial" panose="020B0604020202020204" pitchFamily="34" charset="0"/>
                <a:cs typeface="Arial" panose="020B0604020202020204" pitchFamily="34" charset="0"/>
              </a:defRPr>
            </a:lvl4pPr>
            <a:lvl5pPr marL="1901825" defTabSz="950913">
              <a:defRPr>
                <a:solidFill>
                  <a:schemeClr val="tx1"/>
                </a:solidFill>
                <a:latin typeface="Arial" panose="020B0604020202020204" pitchFamily="34" charset="0"/>
                <a:cs typeface="Arial" panose="020B0604020202020204" pitchFamily="34" charset="0"/>
              </a:defRPr>
            </a:lvl5pPr>
            <a:lvl6pPr marL="23590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8162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2734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7306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FFFFFF"/>
              </a:solidFill>
            </a:endParaRPr>
          </a:p>
          <a:p>
            <a:pPr defTabSz="699206" eaLnBrk="0" fontAlgn="base" hangingPunct="0">
              <a:spcBef>
                <a:spcPct val="0"/>
              </a:spcBef>
              <a:spcAft>
                <a:spcPct val="0"/>
              </a:spcAft>
            </a:pPr>
            <a:endParaRPr lang="en-US" altLang="en-US" sz="1397" b="1" dirty="0">
              <a:solidFill>
                <a:srgbClr val="FFFFFF"/>
              </a:solidFill>
            </a:endParaRPr>
          </a:p>
        </p:txBody>
      </p:sp>
      <p:sp>
        <p:nvSpPr>
          <p:cNvPr id="157699" name="Text Box 3">
            <a:extLst>
              <a:ext uri="{FF2B5EF4-FFF2-40B4-BE49-F238E27FC236}">
                <a16:creationId xmlns:a16="http://schemas.microsoft.com/office/drawing/2014/main" id="{B1108D23-0966-431C-94E2-D0C0ABC6DA60}"/>
              </a:ext>
            </a:extLst>
          </p:cNvPr>
          <p:cNvSpPr txBox="1">
            <a:spLocks noChangeArrowheads="1"/>
          </p:cNvSpPr>
          <p:nvPr/>
        </p:nvSpPr>
        <p:spPr bwMode="auto">
          <a:xfrm>
            <a:off x="3605686" y="933856"/>
            <a:ext cx="4880240" cy="3691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910" tIns="34956" rIns="69910" bIns="34956">
            <a:spAutoFit/>
          </a:bodyPr>
          <a:lstStyle>
            <a:lvl1pPr defTabSz="950913">
              <a:defRPr>
                <a:solidFill>
                  <a:schemeClr val="tx1"/>
                </a:solidFill>
                <a:latin typeface="Arial" panose="020B0604020202020204" pitchFamily="34" charset="0"/>
                <a:cs typeface="Arial" panose="020B0604020202020204" pitchFamily="34" charset="0"/>
              </a:defRPr>
            </a:lvl1pPr>
            <a:lvl2pPr marL="473075" defTabSz="950913">
              <a:defRPr>
                <a:solidFill>
                  <a:schemeClr val="tx1"/>
                </a:solidFill>
                <a:latin typeface="Arial" panose="020B0604020202020204" pitchFamily="34" charset="0"/>
                <a:cs typeface="Arial" panose="020B0604020202020204" pitchFamily="34" charset="0"/>
              </a:defRPr>
            </a:lvl2pPr>
            <a:lvl3pPr marL="950913" defTabSz="950913">
              <a:defRPr>
                <a:solidFill>
                  <a:schemeClr val="tx1"/>
                </a:solidFill>
                <a:latin typeface="Arial" panose="020B0604020202020204" pitchFamily="34" charset="0"/>
                <a:cs typeface="Arial" panose="020B0604020202020204" pitchFamily="34" charset="0"/>
              </a:defRPr>
            </a:lvl3pPr>
            <a:lvl4pPr marL="1423988" defTabSz="950913">
              <a:defRPr>
                <a:solidFill>
                  <a:schemeClr val="tx1"/>
                </a:solidFill>
                <a:latin typeface="Arial" panose="020B0604020202020204" pitchFamily="34" charset="0"/>
                <a:cs typeface="Arial" panose="020B0604020202020204" pitchFamily="34" charset="0"/>
              </a:defRPr>
            </a:lvl4pPr>
            <a:lvl5pPr marL="1901825" defTabSz="950913">
              <a:defRPr>
                <a:solidFill>
                  <a:schemeClr val="tx1"/>
                </a:solidFill>
                <a:latin typeface="Arial" panose="020B0604020202020204" pitchFamily="34" charset="0"/>
                <a:cs typeface="Arial" panose="020B0604020202020204" pitchFamily="34" charset="0"/>
              </a:defRPr>
            </a:lvl5pPr>
            <a:lvl6pPr marL="23590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8162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2734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7306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99206" eaLnBrk="0" fontAlgn="base" hangingPunct="0">
              <a:spcBef>
                <a:spcPct val="0"/>
              </a:spcBef>
              <a:spcAft>
                <a:spcPct val="0"/>
              </a:spcAft>
            </a:pPr>
            <a:r>
              <a:rPr lang="en-US" altLang="en-US" sz="4412" b="1" dirty="0">
                <a:solidFill>
                  <a:srgbClr val="FFFFFF"/>
                </a:solidFill>
                <a:latin typeface="Arial Black" panose="020B0A04020102020204" pitchFamily="34" charset="0"/>
              </a:rPr>
              <a:t>Transformation</a:t>
            </a:r>
          </a:p>
          <a:p>
            <a:pPr algn="ctr" defTabSz="699206" eaLnBrk="0" fontAlgn="base" hangingPunct="0">
              <a:spcBef>
                <a:spcPct val="0"/>
              </a:spcBef>
              <a:spcAft>
                <a:spcPct val="0"/>
              </a:spcAft>
            </a:pPr>
            <a:endParaRPr lang="en-US" altLang="en-US" sz="882" b="1" dirty="0">
              <a:solidFill>
                <a:srgbClr val="FFFFFF"/>
              </a:solidFill>
              <a:latin typeface="Arial Black" panose="020B0A04020102020204" pitchFamily="34" charset="0"/>
            </a:endParaRPr>
          </a:p>
          <a:p>
            <a:pPr algn="ctr" defTabSz="699206" eaLnBrk="0" fontAlgn="base" hangingPunct="0">
              <a:spcBef>
                <a:spcPct val="0"/>
              </a:spcBef>
              <a:spcAft>
                <a:spcPct val="0"/>
              </a:spcAft>
            </a:pPr>
            <a:r>
              <a:rPr lang="en-US" altLang="en-US" sz="4559" b="1" dirty="0">
                <a:solidFill>
                  <a:srgbClr val="FFFFFF"/>
                </a:solidFill>
                <a:latin typeface="Arial Black" panose="020B0A04020102020204" pitchFamily="34" charset="0"/>
              </a:rPr>
              <a:t>of the</a:t>
            </a:r>
          </a:p>
          <a:p>
            <a:pPr algn="ctr" defTabSz="699206" eaLnBrk="0" fontAlgn="base" hangingPunct="0">
              <a:spcBef>
                <a:spcPct val="0"/>
              </a:spcBef>
              <a:spcAft>
                <a:spcPct val="0"/>
              </a:spcAft>
            </a:pPr>
            <a:r>
              <a:rPr lang="en-US" altLang="en-US" sz="4559" b="1" dirty="0" err="1">
                <a:solidFill>
                  <a:srgbClr val="FFFFFF"/>
                </a:solidFill>
                <a:latin typeface="Arial Black" panose="020B0A04020102020204" pitchFamily="34" charset="0"/>
              </a:rPr>
              <a:t>Innerman</a:t>
            </a:r>
            <a:endParaRPr lang="en-US" altLang="en-US" sz="4559" b="1" dirty="0">
              <a:solidFill>
                <a:srgbClr val="FFFFFF"/>
              </a:solidFill>
              <a:latin typeface="Arial Black" panose="020B0A04020102020204" pitchFamily="34" charset="0"/>
            </a:endParaRPr>
          </a:p>
          <a:p>
            <a:pPr algn="ctr" defTabSz="699206" eaLnBrk="0" fontAlgn="base" hangingPunct="0">
              <a:spcBef>
                <a:spcPct val="0"/>
              </a:spcBef>
              <a:spcAft>
                <a:spcPct val="0"/>
              </a:spcAft>
            </a:pPr>
            <a:endParaRPr lang="en-US" altLang="en-US" sz="4559" b="1" dirty="0">
              <a:solidFill>
                <a:srgbClr val="FFFFFF"/>
              </a:solidFill>
              <a:latin typeface="Arial Black" panose="020B0A04020102020204" pitchFamily="34" charset="0"/>
            </a:endParaRPr>
          </a:p>
          <a:p>
            <a:pPr algn="ctr" defTabSz="699206" eaLnBrk="0" fontAlgn="base" hangingPunct="0">
              <a:spcBef>
                <a:spcPct val="0"/>
              </a:spcBef>
              <a:spcAft>
                <a:spcPct val="0"/>
              </a:spcAft>
            </a:pPr>
            <a:r>
              <a:rPr lang="en-US" altLang="en-US" sz="4559" b="1" dirty="0">
                <a:solidFill>
                  <a:srgbClr val="FFFFFF"/>
                </a:solidFill>
                <a:latin typeface="Arial Black" panose="020B0A04020102020204" pitchFamily="34" charset="0"/>
              </a:rPr>
              <a:t> </a:t>
            </a:r>
          </a:p>
        </p:txBody>
      </p:sp>
      <p:sp>
        <p:nvSpPr>
          <p:cNvPr id="157700" name="Text Box 4">
            <a:extLst>
              <a:ext uri="{FF2B5EF4-FFF2-40B4-BE49-F238E27FC236}">
                <a16:creationId xmlns:a16="http://schemas.microsoft.com/office/drawing/2014/main" id="{CD84777A-E6ED-4773-8DB6-9BC4D3B3D21D}"/>
              </a:ext>
            </a:extLst>
          </p:cNvPr>
          <p:cNvSpPr txBox="1">
            <a:spLocks noChangeArrowheads="1"/>
          </p:cNvSpPr>
          <p:nvPr/>
        </p:nvSpPr>
        <p:spPr bwMode="auto">
          <a:xfrm>
            <a:off x="3645798" y="3886006"/>
            <a:ext cx="4900406" cy="2378471"/>
          </a:xfrm>
          <a:prstGeom prst="rect">
            <a:avLst/>
          </a:prstGeom>
          <a:solidFill>
            <a:srgbClr val="FFFF00"/>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9910" tIns="34956" rIns="69910" bIns="34956">
            <a:spAutoFit/>
          </a:bodyPr>
          <a:lstStyle>
            <a:lvl1pPr defTabSz="950913">
              <a:defRPr>
                <a:solidFill>
                  <a:schemeClr val="tx1"/>
                </a:solidFill>
                <a:latin typeface="Arial" panose="020B0604020202020204" pitchFamily="34" charset="0"/>
                <a:cs typeface="Arial" panose="020B0604020202020204" pitchFamily="34" charset="0"/>
              </a:defRPr>
            </a:lvl1pPr>
            <a:lvl2pPr marL="473075" defTabSz="950913">
              <a:defRPr>
                <a:solidFill>
                  <a:schemeClr val="tx1"/>
                </a:solidFill>
                <a:latin typeface="Arial" panose="020B0604020202020204" pitchFamily="34" charset="0"/>
                <a:cs typeface="Arial" panose="020B0604020202020204" pitchFamily="34" charset="0"/>
              </a:defRPr>
            </a:lvl2pPr>
            <a:lvl3pPr marL="950913" defTabSz="950913">
              <a:defRPr>
                <a:solidFill>
                  <a:schemeClr val="tx1"/>
                </a:solidFill>
                <a:latin typeface="Arial" panose="020B0604020202020204" pitchFamily="34" charset="0"/>
                <a:cs typeface="Arial" panose="020B0604020202020204" pitchFamily="34" charset="0"/>
              </a:defRPr>
            </a:lvl3pPr>
            <a:lvl4pPr marL="1423988" defTabSz="950913">
              <a:defRPr>
                <a:solidFill>
                  <a:schemeClr val="tx1"/>
                </a:solidFill>
                <a:latin typeface="Arial" panose="020B0604020202020204" pitchFamily="34" charset="0"/>
                <a:cs typeface="Arial" panose="020B0604020202020204" pitchFamily="34" charset="0"/>
              </a:defRPr>
            </a:lvl4pPr>
            <a:lvl5pPr marL="1901825" defTabSz="950913">
              <a:defRPr>
                <a:solidFill>
                  <a:schemeClr val="tx1"/>
                </a:solidFill>
                <a:latin typeface="Arial" panose="020B0604020202020204" pitchFamily="34" charset="0"/>
                <a:cs typeface="Arial" panose="020B0604020202020204" pitchFamily="34" charset="0"/>
              </a:defRPr>
            </a:lvl5pPr>
            <a:lvl6pPr marL="23590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8162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2734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7306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99206" eaLnBrk="0" fontAlgn="base" hangingPunct="0">
              <a:spcBef>
                <a:spcPct val="0"/>
              </a:spcBef>
              <a:spcAft>
                <a:spcPct val="0"/>
              </a:spcAft>
            </a:pPr>
            <a:endParaRPr lang="en-US" altLang="en-US" sz="882" b="1" u="sng" dirty="0">
              <a:solidFill>
                <a:srgbClr val="000000"/>
              </a:solidFill>
              <a:latin typeface="Arial Black" panose="020B0A04020102020204" pitchFamily="34" charset="0"/>
            </a:endParaRPr>
          </a:p>
          <a:p>
            <a:pPr algn="ctr" defTabSz="699206" eaLnBrk="0" fontAlgn="base" hangingPunct="0">
              <a:spcBef>
                <a:spcPct val="0"/>
              </a:spcBef>
              <a:spcAft>
                <a:spcPct val="0"/>
              </a:spcAft>
            </a:pPr>
            <a:r>
              <a:rPr lang="en-US" altLang="en-US" sz="1691" b="1" dirty="0">
                <a:solidFill>
                  <a:srgbClr val="000000"/>
                </a:solidFill>
                <a:latin typeface="Arial Black" panose="020B0A04020102020204" pitchFamily="34" charset="0"/>
              </a:rPr>
              <a:t>Transformation involves continuous change of the will, mind and emotions:</a:t>
            </a:r>
          </a:p>
          <a:p>
            <a:pPr defTabSz="699206" eaLnBrk="0" fontAlgn="base" hangingPunct="0">
              <a:spcBef>
                <a:spcPct val="0"/>
              </a:spcBef>
              <a:spcAft>
                <a:spcPct val="0"/>
              </a:spcAft>
            </a:pPr>
            <a:r>
              <a:rPr lang="en-US" altLang="en-US" sz="1691" b="1" dirty="0">
                <a:solidFill>
                  <a:srgbClr val="000000"/>
                </a:solidFill>
                <a:latin typeface="Arial Black" panose="020B0A04020102020204" pitchFamily="34" charset="0"/>
              </a:rPr>
              <a:t>     - Less of my will </a:t>
            </a:r>
          </a:p>
          <a:p>
            <a:pPr defTabSz="699206" eaLnBrk="0" fontAlgn="base" hangingPunct="0">
              <a:spcBef>
                <a:spcPct val="0"/>
              </a:spcBef>
              <a:spcAft>
                <a:spcPct val="0"/>
              </a:spcAft>
            </a:pPr>
            <a:r>
              <a:rPr lang="en-US" altLang="en-US" sz="1691" b="1" dirty="0">
                <a:solidFill>
                  <a:srgbClr val="000000"/>
                </a:solidFill>
                <a:latin typeface="Arial Black" panose="020B0A04020102020204" pitchFamily="34" charset="0"/>
              </a:rPr>
              <a:t>     - Less of mind and ways</a:t>
            </a:r>
          </a:p>
          <a:p>
            <a:pPr defTabSz="699206" eaLnBrk="0" fontAlgn="base" hangingPunct="0">
              <a:spcBef>
                <a:spcPct val="0"/>
              </a:spcBef>
              <a:spcAft>
                <a:spcPct val="0"/>
              </a:spcAft>
            </a:pPr>
            <a:r>
              <a:rPr lang="en-US" altLang="en-US" sz="1691" b="1" dirty="0">
                <a:solidFill>
                  <a:srgbClr val="000000"/>
                </a:solidFill>
                <a:latin typeface="Arial Black" panose="020B0A04020102020204" pitchFamily="34" charset="0"/>
              </a:rPr>
              <a:t>     - Less of my limited human love</a:t>
            </a:r>
          </a:p>
          <a:p>
            <a:pPr defTabSz="699206" eaLnBrk="0" fontAlgn="base" hangingPunct="0">
              <a:spcBef>
                <a:spcPct val="0"/>
              </a:spcBef>
              <a:spcAft>
                <a:spcPct val="0"/>
              </a:spcAft>
            </a:pPr>
            <a:endParaRPr lang="en-US" altLang="en-US" sz="441" b="1" dirty="0">
              <a:solidFill>
                <a:srgbClr val="000000"/>
              </a:solidFill>
              <a:latin typeface="Arial Black" panose="020B0A04020102020204" pitchFamily="34" charset="0"/>
            </a:endParaRPr>
          </a:p>
          <a:p>
            <a:pPr defTabSz="699206" eaLnBrk="0" fontAlgn="base" hangingPunct="0">
              <a:spcBef>
                <a:spcPct val="0"/>
              </a:spcBef>
              <a:spcAft>
                <a:spcPct val="0"/>
              </a:spcAft>
            </a:pPr>
            <a:r>
              <a:rPr lang="en-US" altLang="en-US" sz="1691" b="1" dirty="0">
                <a:solidFill>
                  <a:srgbClr val="000000"/>
                </a:solidFill>
                <a:latin typeface="Arial Black" panose="020B0A04020102020204" pitchFamily="34" charset="0"/>
              </a:rPr>
              <a:t>    More of God’s will, mind and love !</a:t>
            </a:r>
          </a:p>
          <a:p>
            <a:pPr defTabSz="699206" eaLnBrk="0" fontAlgn="base" hangingPunct="0">
              <a:spcBef>
                <a:spcPct val="0"/>
              </a:spcBef>
              <a:spcAft>
                <a:spcPct val="0"/>
              </a:spcAft>
            </a:pPr>
            <a:endParaRPr lang="en-US" altLang="en-US" sz="1103" b="1" dirty="0">
              <a:solidFill>
                <a:srgbClr val="000000"/>
              </a:solidFill>
              <a:latin typeface="Arial Black" panose="020B0A04020102020204" pitchFamily="34" charset="0"/>
            </a:endParaRPr>
          </a:p>
          <a:p>
            <a:pPr algn="ctr" defTabSz="699206" eaLnBrk="0" fontAlgn="base" hangingPunct="0">
              <a:spcBef>
                <a:spcPct val="0"/>
              </a:spcBef>
              <a:spcAft>
                <a:spcPct val="0"/>
              </a:spcAft>
            </a:pPr>
            <a:r>
              <a:rPr lang="en-US" altLang="en-US" sz="1544" b="1" dirty="0">
                <a:solidFill>
                  <a:srgbClr val="000000"/>
                </a:solidFill>
                <a:latin typeface="Arial Black" panose="020B0A04020102020204" pitchFamily="34" charset="0"/>
              </a:rPr>
              <a:t>“He must increase and I must decrease”</a:t>
            </a:r>
          </a:p>
          <a:p>
            <a:pPr defTabSz="699206" eaLnBrk="0" fontAlgn="base" hangingPunct="0">
              <a:spcBef>
                <a:spcPct val="0"/>
              </a:spcBef>
              <a:spcAft>
                <a:spcPct val="0"/>
              </a:spcAft>
            </a:pPr>
            <a:endParaRPr lang="en-US" altLang="en-US" sz="882" b="1" dirty="0">
              <a:solidFill>
                <a:srgbClr val="000000"/>
              </a:solidFill>
              <a:latin typeface="Arial Black" panose="020B0A04020102020204" pitchFamily="34" charset="0"/>
            </a:endParaRPr>
          </a:p>
        </p:txBody>
      </p:sp>
      <p:sp>
        <p:nvSpPr>
          <p:cNvPr id="157702" name="Text Box 6">
            <a:extLst>
              <a:ext uri="{FF2B5EF4-FFF2-40B4-BE49-F238E27FC236}">
                <a16:creationId xmlns:a16="http://schemas.microsoft.com/office/drawing/2014/main" id="{9DB2036E-D95A-4178-8906-D60CDC023D36}"/>
              </a:ext>
            </a:extLst>
          </p:cNvPr>
          <p:cNvSpPr txBox="1">
            <a:spLocks noChangeArrowheads="1"/>
          </p:cNvSpPr>
          <p:nvPr/>
        </p:nvSpPr>
        <p:spPr bwMode="auto">
          <a:xfrm>
            <a:off x="8193673" y="6354886"/>
            <a:ext cx="285656" cy="27328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950913">
              <a:defRPr>
                <a:solidFill>
                  <a:schemeClr val="tx1"/>
                </a:solidFill>
                <a:latin typeface="Arial" panose="020B0604020202020204" pitchFamily="34" charset="0"/>
                <a:cs typeface="Arial" panose="020B0604020202020204" pitchFamily="34" charset="0"/>
              </a:defRPr>
            </a:lvl1pPr>
            <a:lvl2pPr defTabSz="950913">
              <a:defRPr>
                <a:solidFill>
                  <a:schemeClr val="tx1"/>
                </a:solidFill>
                <a:latin typeface="Arial" panose="020B0604020202020204" pitchFamily="34" charset="0"/>
                <a:cs typeface="Arial" panose="020B0604020202020204" pitchFamily="34" charset="0"/>
              </a:defRPr>
            </a:lvl2pPr>
            <a:lvl3pPr defTabSz="950913">
              <a:defRPr>
                <a:solidFill>
                  <a:schemeClr val="tx1"/>
                </a:solidFill>
                <a:latin typeface="Arial" panose="020B0604020202020204" pitchFamily="34" charset="0"/>
                <a:cs typeface="Arial" panose="020B0604020202020204" pitchFamily="34" charset="0"/>
              </a:defRPr>
            </a:lvl3pPr>
            <a:lvl4pPr defTabSz="950913">
              <a:defRPr>
                <a:solidFill>
                  <a:schemeClr val="tx1"/>
                </a:solidFill>
                <a:latin typeface="Arial" panose="020B0604020202020204" pitchFamily="34" charset="0"/>
                <a:cs typeface="Arial" panose="020B0604020202020204" pitchFamily="34" charset="0"/>
              </a:defRPr>
            </a:lvl4pPr>
            <a:lvl5pPr defTabSz="950913">
              <a:defRPr>
                <a:solidFill>
                  <a:schemeClr val="tx1"/>
                </a:solidFill>
                <a:latin typeface="Arial" panose="020B0604020202020204" pitchFamily="34" charset="0"/>
                <a:cs typeface="Arial" panose="020B0604020202020204" pitchFamily="34" charset="0"/>
              </a:defRPr>
            </a:lvl5pPr>
            <a:lvl6pPr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699206" eaLnBrk="0" fontAlgn="base" hangingPunct="0">
              <a:spcBef>
                <a:spcPct val="0"/>
              </a:spcBef>
              <a:spcAft>
                <a:spcPct val="0"/>
              </a:spcAft>
            </a:pPr>
            <a:r>
              <a:rPr lang="en-US" altLang="en-US" sz="1176" b="1" dirty="0">
                <a:solidFill>
                  <a:srgbClr val="FFFFFF"/>
                </a:solidFill>
                <a:latin typeface="Arial Black" panose="020B0A04020102020204" pitchFamily="34" charset="0"/>
              </a:rPr>
              <a:t>8</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3574591" y="112063"/>
            <a:ext cx="5042819" cy="6562475"/>
          </a:xfrm>
          <a:prstGeom prst="rect">
            <a:avLst/>
          </a:prstGeom>
          <a:gradFill rotWithShape="0">
            <a:gsLst>
              <a:gs pos="0">
                <a:srgbClr val="000082"/>
              </a:gs>
              <a:gs pos="30000">
                <a:srgbClr val="66008F"/>
              </a:gs>
              <a:gs pos="64999">
                <a:srgbClr val="BA0066"/>
              </a:gs>
              <a:gs pos="89999">
                <a:srgbClr val="FF0000"/>
              </a:gs>
              <a:gs pos="100000">
                <a:srgbClr val="FF8200"/>
              </a:gs>
            </a:gsLst>
            <a:lin ang="5400000" scaled="1"/>
          </a:gra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3529" dirty="0">
              <a:solidFill>
                <a:srgbClr val="FF0000"/>
              </a:solidFill>
              <a:latin typeface="Algerian" panose="04020705040A02060702" pitchFamily="82" charset="0"/>
            </a:endParaRPr>
          </a:p>
          <a:p>
            <a:pPr algn="ctr" defTabSz="672358" eaLnBrk="0" fontAlgn="base" hangingPunct="0">
              <a:spcBef>
                <a:spcPct val="0"/>
              </a:spcBef>
              <a:spcAft>
                <a:spcPct val="0"/>
              </a:spcAft>
            </a:pPr>
            <a:r>
              <a:rPr lang="en-US" altLang="en-US" sz="3529" dirty="0">
                <a:solidFill>
                  <a:srgbClr val="FFFFFF"/>
                </a:solidFill>
                <a:latin typeface="Vinque" panose="020E0503000000020003" pitchFamily="34" charset="0"/>
              </a:rPr>
              <a:t>B E C O M I N G</a:t>
            </a:r>
          </a:p>
          <a:p>
            <a:pPr algn="ctr" defTabSz="672358" eaLnBrk="0" fontAlgn="base" hangingPunct="0">
              <a:spcBef>
                <a:spcPct val="0"/>
              </a:spcBef>
              <a:spcAft>
                <a:spcPct val="0"/>
              </a:spcAft>
            </a:pPr>
            <a:endParaRPr lang="en-US" altLang="en-US" sz="588" dirty="0">
              <a:solidFill>
                <a:srgbClr val="FFFFFF"/>
              </a:solidFill>
              <a:latin typeface="Vinque" panose="020E0503000000020003" pitchFamily="34" charset="0"/>
            </a:endParaRPr>
          </a:p>
          <a:p>
            <a:pPr algn="ctr" defTabSz="672358" eaLnBrk="0" fontAlgn="base" hangingPunct="0">
              <a:spcBef>
                <a:spcPct val="0"/>
              </a:spcBef>
              <a:spcAft>
                <a:spcPct val="0"/>
              </a:spcAft>
            </a:pPr>
            <a:r>
              <a:rPr lang="en-US" altLang="en-US" sz="3529" dirty="0">
                <a:solidFill>
                  <a:srgbClr val="FFFFFF"/>
                </a:solidFill>
                <a:latin typeface="Vinque" panose="020E0503000000020003" pitchFamily="34" charset="0"/>
              </a:rPr>
              <a:t>A</a:t>
            </a:r>
          </a:p>
          <a:p>
            <a:pPr algn="ctr" defTabSz="672358" eaLnBrk="0" fontAlgn="base" hangingPunct="0">
              <a:spcBef>
                <a:spcPct val="0"/>
              </a:spcBef>
              <a:spcAft>
                <a:spcPct val="0"/>
              </a:spcAft>
            </a:pPr>
            <a:endParaRPr lang="en-US" altLang="en-US" sz="588" dirty="0">
              <a:solidFill>
                <a:srgbClr val="FFFFFF"/>
              </a:solidFill>
              <a:latin typeface="Vinque" panose="020E0503000000020003" pitchFamily="34" charset="0"/>
            </a:endParaRPr>
          </a:p>
          <a:p>
            <a:pPr algn="ctr" defTabSz="672358" eaLnBrk="0" fontAlgn="base" hangingPunct="0">
              <a:spcBef>
                <a:spcPct val="0"/>
              </a:spcBef>
              <a:spcAft>
                <a:spcPct val="0"/>
              </a:spcAft>
            </a:pPr>
            <a:r>
              <a:rPr lang="en-US" altLang="en-US" sz="3529" dirty="0">
                <a:solidFill>
                  <a:srgbClr val="FFFFFF"/>
                </a:solidFill>
                <a:latin typeface="Vinque" panose="020E0503000000020003" pitchFamily="34" charset="0"/>
              </a:rPr>
              <a:t>S P I R I T U A L</a:t>
            </a:r>
          </a:p>
          <a:p>
            <a:pPr algn="ctr" defTabSz="672358" eaLnBrk="0" fontAlgn="base" hangingPunct="0">
              <a:spcBef>
                <a:spcPct val="0"/>
              </a:spcBef>
              <a:spcAft>
                <a:spcPct val="0"/>
              </a:spcAft>
            </a:pPr>
            <a:endParaRPr lang="en-US" altLang="en-US" sz="588" dirty="0">
              <a:solidFill>
                <a:srgbClr val="FFFFFF"/>
              </a:solidFill>
              <a:latin typeface="Vinque" panose="020E0503000000020003" pitchFamily="34" charset="0"/>
            </a:endParaRPr>
          </a:p>
          <a:p>
            <a:pPr algn="ctr" defTabSz="672358" eaLnBrk="0" fontAlgn="base" hangingPunct="0">
              <a:spcBef>
                <a:spcPct val="0"/>
              </a:spcBef>
              <a:spcAft>
                <a:spcPct val="0"/>
              </a:spcAft>
            </a:pPr>
            <a:r>
              <a:rPr lang="en-US" altLang="en-US" sz="3529" dirty="0">
                <a:solidFill>
                  <a:srgbClr val="FFFFFF"/>
                </a:solidFill>
                <a:latin typeface="Vinque" panose="020E0503000000020003" pitchFamily="34" charset="0"/>
              </a:rPr>
              <a:t>M A N</a:t>
            </a:r>
          </a:p>
          <a:p>
            <a:pPr algn="ctr" defTabSz="672358" eaLnBrk="0" fontAlgn="base" hangingPunct="0">
              <a:spcBef>
                <a:spcPct val="0"/>
              </a:spcBef>
              <a:spcAft>
                <a:spcPct val="0"/>
              </a:spcAft>
            </a:pPr>
            <a:endParaRPr lang="en-US" altLang="en-US" sz="3529" b="0" dirty="0">
              <a:solidFill>
                <a:srgbClr val="000000"/>
              </a:solidFill>
              <a:latin typeface="Vinque" panose="020E0503000000020003" pitchFamily="34" charset="0"/>
            </a:endParaRPr>
          </a:p>
          <a:p>
            <a:pPr algn="ctr" defTabSz="672358" eaLnBrk="0" fontAlgn="base" hangingPunct="0">
              <a:spcBef>
                <a:spcPct val="0"/>
              </a:spcBef>
              <a:spcAft>
                <a:spcPct val="0"/>
              </a:spcAft>
            </a:pPr>
            <a:r>
              <a:rPr lang="en-US" altLang="en-US" sz="2941" dirty="0">
                <a:solidFill>
                  <a:srgbClr val="FFFF00"/>
                </a:solidFill>
                <a:latin typeface="Vinque" panose="020E0503000000020003" pitchFamily="34" charset="0"/>
              </a:rPr>
              <a:t>THREE LEVELS OF LIVING</a:t>
            </a:r>
            <a:r>
              <a:rPr lang="en-US" altLang="en-US" sz="2941" dirty="0">
                <a:solidFill>
                  <a:srgbClr val="FFFF00"/>
                </a:solidFill>
                <a:latin typeface="Algerian" panose="04020705040A02060702" pitchFamily="82" charset="0"/>
              </a:rPr>
              <a:t>:</a:t>
            </a:r>
          </a:p>
          <a:p>
            <a:pPr algn="ctr" defTabSz="672358" eaLnBrk="0" fontAlgn="base" hangingPunct="0">
              <a:spcBef>
                <a:spcPct val="0"/>
              </a:spcBef>
              <a:spcAft>
                <a:spcPct val="0"/>
              </a:spcAft>
            </a:pPr>
            <a:endParaRPr lang="en-US" altLang="en-US" sz="2941" dirty="0">
              <a:solidFill>
                <a:srgbClr val="000000"/>
              </a:solidFill>
              <a:latin typeface="Algerian" panose="04020705040A02060702" pitchFamily="82" charset="0"/>
            </a:endParaRPr>
          </a:p>
          <a:p>
            <a:pPr algn="ctr" defTabSz="672358" eaLnBrk="0" fontAlgn="base" hangingPunct="0">
              <a:spcBef>
                <a:spcPct val="0"/>
              </a:spcBef>
              <a:spcAft>
                <a:spcPct val="0"/>
              </a:spcAft>
            </a:pPr>
            <a:endParaRPr lang="en-US" altLang="en-US" sz="2353" dirty="0">
              <a:solidFill>
                <a:srgbClr val="000000"/>
              </a:solidFill>
              <a:latin typeface="Algerian" panose="04020705040A02060702" pitchFamily="82" charset="0"/>
            </a:endParaRPr>
          </a:p>
          <a:p>
            <a:pPr algn="ctr" defTabSz="672358" eaLnBrk="0" fontAlgn="base" hangingPunct="0">
              <a:spcBef>
                <a:spcPct val="0"/>
              </a:spcBef>
              <a:spcAft>
                <a:spcPct val="0"/>
              </a:spcAft>
            </a:pPr>
            <a:endParaRPr lang="en-US" altLang="en-US" sz="2353" dirty="0">
              <a:solidFill>
                <a:srgbClr val="000000"/>
              </a:solidFill>
              <a:latin typeface="Algerian" panose="04020705040A02060702" pitchFamily="82" charset="0"/>
            </a:endParaRPr>
          </a:p>
          <a:p>
            <a:pPr algn="ctr" defTabSz="672358" eaLnBrk="0" fontAlgn="base" hangingPunct="0">
              <a:spcBef>
                <a:spcPct val="0"/>
              </a:spcBef>
              <a:spcAft>
                <a:spcPct val="0"/>
              </a:spcAft>
            </a:pPr>
            <a:endParaRPr lang="en-US" altLang="en-US" sz="2353" dirty="0">
              <a:solidFill>
                <a:srgbClr val="000000"/>
              </a:solidFill>
              <a:latin typeface="Algerian" panose="04020705040A02060702" pitchFamily="82" charset="0"/>
            </a:endParaRPr>
          </a:p>
          <a:p>
            <a:pPr algn="ctr" defTabSz="672358" eaLnBrk="0" fontAlgn="base" hangingPunct="0">
              <a:spcBef>
                <a:spcPct val="0"/>
              </a:spcBef>
              <a:spcAft>
                <a:spcPct val="0"/>
              </a:spcAft>
            </a:pPr>
            <a:endParaRPr lang="en-US" altLang="en-US" sz="2059" dirty="0">
              <a:solidFill>
                <a:srgbClr val="000000"/>
              </a:solidFill>
              <a:latin typeface="Algerian" panose="04020705040A02060702" pitchFamily="82" charset="0"/>
            </a:endParaRPr>
          </a:p>
          <a:p>
            <a:pPr algn="ctr" defTabSz="672358" eaLnBrk="0" fontAlgn="base" hangingPunct="0">
              <a:spcBef>
                <a:spcPct val="0"/>
              </a:spcBef>
              <a:spcAft>
                <a:spcPct val="0"/>
              </a:spcAft>
            </a:pPr>
            <a:endParaRPr lang="en-US" altLang="en-US" sz="1324" dirty="0">
              <a:solidFill>
                <a:srgbClr val="000000"/>
              </a:solidFill>
              <a:latin typeface="Algerian" panose="04020705040A02060702" pitchFamily="82" charset="0"/>
            </a:endParaRPr>
          </a:p>
        </p:txBody>
      </p:sp>
      <p:sp>
        <p:nvSpPr>
          <p:cNvPr id="72707" name="Text Box 3"/>
          <p:cNvSpPr txBox="1">
            <a:spLocks noChangeArrowheads="1"/>
          </p:cNvSpPr>
          <p:nvPr/>
        </p:nvSpPr>
        <p:spPr bwMode="auto">
          <a:xfrm>
            <a:off x="5804170" y="4773169"/>
            <a:ext cx="135818"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471" dirty="0">
              <a:solidFill>
                <a:srgbClr val="000000"/>
              </a:solidFill>
              <a:latin typeface="Times New Roman" panose="02020603050405020304" pitchFamily="18" charset="0"/>
            </a:endParaRPr>
          </a:p>
        </p:txBody>
      </p:sp>
      <p:sp>
        <p:nvSpPr>
          <p:cNvPr id="72708" name="Text Box 5"/>
          <p:cNvSpPr txBox="1">
            <a:spLocks noChangeArrowheads="1"/>
          </p:cNvSpPr>
          <p:nvPr/>
        </p:nvSpPr>
        <p:spPr bwMode="auto">
          <a:xfrm>
            <a:off x="4246967" y="5334649"/>
            <a:ext cx="3114132" cy="1199468"/>
          </a:xfrm>
          <a:prstGeom prst="rect">
            <a:avLst/>
          </a:prstGeom>
          <a:solidFill>
            <a:srgbClr val="FFFF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6600"/>
                </a:solidFill>
                <a:latin typeface="Algerian" panose="04020705040A02060702" pitchFamily="82" charset="0"/>
              </a:rPr>
              <a:t> </a:t>
            </a:r>
            <a:r>
              <a:rPr lang="en-US" altLang="en-US" sz="2059" dirty="0">
                <a:solidFill>
                  <a:srgbClr val="006600"/>
                </a:solidFill>
                <a:latin typeface="Saltino" panose="02000505080000020004" pitchFamily="2" charset="0"/>
              </a:rPr>
              <a:t>-</a:t>
            </a:r>
            <a:r>
              <a:rPr lang="en-US" altLang="en-US" sz="2059" dirty="0">
                <a:solidFill>
                  <a:srgbClr val="006600"/>
                </a:solidFill>
                <a:latin typeface="Algerian" panose="04020705040A02060702" pitchFamily="82" charset="0"/>
              </a:rPr>
              <a:t> </a:t>
            </a:r>
            <a:r>
              <a:rPr lang="en-US" altLang="en-US" sz="2059" dirty="0">
                <a:solidFill>
                  <a:srgbClr val="006600"/>
                </a:solidFill>
                <a:latin typeface="Saltino" panose="02000505080000020004" pitchFamily="2" charset="0"/>
              </a:rPr>
              <a:t>THE FLESH RULING</a:t>
            </a:r>
            <a:r>
              <a:rPr lang="en-US" altLang="en-US" sz="2059" dirty="0">
                <a:solidFill>
                  <a:srgbClr val="000000"/>
                </a:solidFill>
                <a:latin typeface="Saltino" panose="02000505080000020004" pitchFamily="2" charset="0"/>
              </a:rPr>
              <a:t>  </a:t>
            </a:r>
          </a:p>
          <a:p>
            <a:pPr defTabSz="672358" eaLnBrk="0" fontAlgn="base" hangingPunct="0">
              <a:spcBef>
                <a:spcPct val="0"/>
              </a:spcBef>
              <a:spcAft>
                <a:spcPct val="0"/>
              </a:spcAft>
            </a:pPr>
            <a:endParaRPr lang="en-US" altLang="en-US" sz="588" dirty="0">
              <a:solidFill>
                <a:srgbClr val="000000"/>
              </a:solidFill>
              <a:latin typeface="Saltino" panose="02000505080000020004" pitchFamily="2" charset="0"/>
            </a:endParaRPr>
          </a:p>
          <a:p>
            <a:pPr defTabSz="672358" eaLnBrk="0" fontAlgn="base" hangingPunct="0">
              <a:spcBef>
                <a:spcPct val="0"/>
              </a:spcBef>
              <a:spcAft>
                <a:spcPct val="0"/>
              </a:spcAft>
            </a:pPr>
            <a:r>
              <a:rPr lang="en-US" altLang="en-US" sz="2059" dirty="0">
                <a:solidFill>
                  <a:srgbClr val="000000"/>
                </a:solidFill>
                <a:latin typeface="Saltino" panose="02000505080000020004" pitchFamily="2" charset="0"/>
              </a:rPr>
              <a:t> </a:t>
            </a:r>
            <a:r>
              <a:rPr lang="en-US" altLang="en-US" sz="2059" dirty="0">
                <a:solidFill>
                  <a:srgbClr val="3333CC"/>
                </a:solidFill>
                <a:latin typeface="Saltino" panose="02000505080000020004" pitchFamily="2" charset="0"/>
              </a:rPr>
              <a:t>- THE SOUL RULING</a:t>
            </a:r>
            <a:r>
              <a:rPr lang="en-US" altLang="en-US" sz="1765" dirty="0">
                <a:solidFill>
                  <a:srgbClr val="000000"/>
                </a:solidFill>
                <a:latin typeface="Saltino" panose="02000505080000020004" pitchFamily="2" charset="0"/>
              </a:rPr>
              <a:t> </a:t>
            </a:r>
          </a:p>
          <a:p>
            <a:pPr defTabSz="672358" eaLnBrk="0" fontAlgn="base" hangingPunct="0">
              <a:spcBef>
                <a:spcPct val="0"/>
              </a:spcBef>
              <a:spcAft>
                <a:spcPct val="0"/>
              </a:spcAft>
            </a:pPr>
            <a:r>
              <a:rPr lang="en-US" altLang="en-US" sz="588" dirty="0">
                <a:solidFill>
                  <a:srgbClr val="000000"/>
                </a:solidFill>
                <a:latin typeface="Saltino" panose="02000505080000020004" pitchFamily="2" charset="0"/>
              </a:rPr>
              <a:t>   </a:t>
            </a:r>
          </a:p>
          <a:p>
            <a:pPr defTabSz="672358" eaLnBrk="0" fontAlgn="base" hangingPunct="0">
              <a:spcBef>
                <a:spcPct val="0"/>
              </a:spcBef>
              <a:spcAft>
                <a:spcPct val="0"/>
              </a:spcAft>
            </a:pPr>
            <a:r>
              <a:rPr lang="en-US" altLang="en-US" sz="1765" dirty="0">
                <a:solidFill>
                  <a:srgbClr val="000000"/>
                </a:solidFill>
                <a:latin typeface="Saltino" panose="02000505080000020004" pitchFamily="2" charset="0"/>
              </a:rPr>
              <a:t> </a:t>
            </a:r>
            <a:r>
              <a:rPr lang="en-US" altLang="en-US" sz="2059" dirty="0">
                <a:solidFill>
                  <a:srgbClr val="FF0000"/>
                </a:solidFill>
                <a:latin typeface="Saltino" panose="02000505080000020004" pitchFamily="2" charset="0"/>
              </a:rPr>
              <a:t>- THE SPIRIT RULING</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body" idx="1"/>
          </p:nvPr>
        </p:nvSpPr>
        <p:spPr>
          <a:xfrm>
            <a:off x="3537236" y="56032"/>
            <a:ext cx="5182897" cy="6735431"/>
          </a:xfrm>
          <a:gradFill rotWithShape="1">
            <a:gsLst>
              <a:gs pos="0">
                <a:srgbClr val="FF0000"/>
              </a:gs>
              <a:gs pos="50000">
                <a:srgbClr val="FFFF00"/>
              </a:gs>
              <a:gs pos="100000">
                <a:srgbClr val="FF0000"/>
              </a:gs>
            </a:gsLst>
            <a:lin ang="5400000" scaled="1"/>
          </a:gradFill>
          <a:ln w="76200">
            <a:solidFill>
              <a:schemeClr val="tx1"/>
            </a:solidFill>
            <a:miter lim="800000"/>
            <a:headEnd/>
            <a:tailEnd/>
          </a:ln>
        </p:spPr>
        <p:txBody>
          <a:bodyPr/>
          <a:lstStyle/>
          <a:p>
            <a:pPr>
              <a:buFontTx/>
              <a:buNone/>
            </a:pPr>
            <a:r>
              <a:rPr lang="en-US" altLang="en-US" dirty="0"/>
              <a:t> </a:t>
            </a:r>
          </a:p>
        </p:txBody>
      </p:sp>
      <p:sp>
        <p:nvSpPr>
          <p:cNvPr id="74755" name="Text Box 3"/>
          <p:cNvSpPr txBox="1">
            <a:spLocks noChangeArrowheads="1"/>
          </p:cNvSpPr>
          <p:nvPr/>
        </p:nvSpPr>
        <p:spPr bwMode="auto">
          <a:xfrm>
            <a:off x="3672645" y="1142806"/>
            <a:ext cx="1761519"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FF"/>
                </a:solidFill>
                <a:latin typeface="Arial Black" panose="020B0A04020102020204" pitchFamily="34" charset="0"/>
              </a:rPr>
              <a:t>1. </a:t>
            </a:r>
            <a:r>
              <a:rPr lang="en-US" altLang="en-US" sz="1324" b="0" u="sng" dirty="0">
                <a:solidFill>
                  <a:srgbClr val="0000FF"/>
                </a:solidFill>
                <a:latin typeface="Arial Black" panose="020B0A04020102020204" pitchFamily="34" charset="0"/>
              </a:rPr>
              <a:t>FLESH RULING</a:t>
            </a:r>
          </a:p>
        </p:txBody>
      </p:sp>
      <p:sp>
        <p:nvSpPr>
          <p:cNvPr id="74756" name="AutoShape 4"/>
          <p:cNvSpPr>
            <a:spLocks noChangeArrowheads="1"/>
          </p:cNvSpPr>
          <p:nvPr/>
        </p:nvSpPr>
        <p:spPr bwMode="auto">
          <a:xfrm rot="-3664185">
            <a:off x="3434512" y="1048253"/>
            <a:ext cx="2129190" cy="1849034"/>
          </a:xfrm>
          <a:prstGeom prst="triangle">
            <a:avLst>
              <a:gd name="adj" fmla="val 50000"/>
            </a:avLst>
          </a:prstGeom>
          <a:gradFill rotWithShape="0">
            <a:gsLst>
              <a:gs pos="0">
                <a:srgbClr val="2F2F76"/>
              </a:gs>
              <a:gs pos="50000">
                <a:srgbClr val="6666FF"/>
              </a:gs>
              <a:gs pos="100000">
                <a:srgbClr val="2F2F7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grpSp>
        <p:nvGrpSpPr>
          <p:cNvPr id="74757" name="Group 5"/>
          <p:cNvGrpSpPr>
            <a:grpSpLocks/>
          </p:cNvGrpSpPr>
          <p:nvPr/>
        </p:nvGrpSpPr>
        <p:grpSpPr bwMode="auto">
          <a:xfrm>
            <a:off x="3966810" y="1557205"/>
            <a:ext cx="1568877" cy="1258370"/>
            <a:chOff x="480" y="3388"/>
            <a:chExt cx="1344" cy="1078"/>
          </a:xfrm>
        </p:grpSpPr>
        <p:sp>
          <p:nvSpPr>
            <p:cNvPr id="74776" name="Line 6"/>
            <p:cNvSpPr>
              <a:spLocks noChangeShapeType="1"/>
            </p:cNvSpPr>
            <p:nvPr/>
          </p:nvSpPr>
          <p:spPr bwMode="auto">
            <a:xfrm>
              <a:off x="480" y="3696"/>
              <a:ext cx="1344" cy="0"/>
            </a:xfrm>
            <a:prstGeom prst="line">
              <a:avLst/>
            </a:prstGeom>
            <a:noFill/>
            <a:ln w="3810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74777" name="Line 7"/>
            <p:cNvSpPr>
              <a:spLocks noChangeShapeType="1"/>
            </p:cNvSpPr>
            <p:nvPr/>
          </p:nvSpPr>
          <p:spPr bwMode="auto">
            <a:xfrm>
              <a:off x="768" y="4128"/>
              <a:ext cx="816" cy="0"/>
            </a:xfrm>
            <a:prstGeom prst="line">
              <a:avLst/>
            </a:prstGeom>
            <a:noFill/>
            <a:ln w="3810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74778" name="Text Box 8"/>
            <p:cNvSpPr txBox="1">
              <a:spLocks noChangeArrowheads="1"/>
            </p:cNvSpPr>
            <p:nvPr/>
          </p:nvSpPr>
          <p:spPr bwMode="auto">
            <a:xfrm>
              <a:off x="854" y="3388"/>
              <a:ext cx="57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BODY</a:t>
              </a:r>
            </a:p>
          </p:txBody>
        </p:sp>
        <p:sp>
          <p:nvSpPr>
            <p:cNvPr id="74779" name="Text Box 9"/>
            <p:cNvSpPr txBox="1">
              <a:spLocks noChangeArrowheads="1"/>
            </p:cNvSpPr>
            <p:nvPr/>
          </p:nvSpPr>
          <p:spPr bwMode="auto">
            <a:xfrm>
              <a:off x="884" y="3801"/>
              <a:ext cx="56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SOUL</a:t>
              </a:r>
            </a:p>
          </p:txBody>
        </p:sp>
        <p:sp>
          <p:nvSpPr>
            <p:cNvPr id="74780" name="Text Box 10"/>
            <p:cNvSpPr txBox="1">
              <a:spLocks noChangeArrowheads="1"/>
            </p:cNvSpPr>
            <p:nvPr/>
          </p:nvSpPr>
          <p:spPr bwMode="auto">
            <a:xfrm>
              <a:off x="864" y="4233"/>
              <a:ext cx="65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SPIRIT</a:t>
              </a:r>
            </a:p>
          </p:txBody>
        </p:sp>
      </p:grpSp>
      <p:sp>
        <p:nvSpPr>
          <p:cNvPr id="74758" name="Text Box 11"/>
          <p:cNvSpPr txBox="1">
            <a:spLocks noChangeArrowheads="1"/>
          </p:cNvSpPr>
          <p:nvPr/>
        </p:nvSpPr>
        <p:spPr bwMode="auto">
          <a:xfrm>
            <a:off x="6712345" y="1031910"/>
            <a:ext cx="1666941"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8000"/>
                </a:solidFill>
                <a:latin typeface="Arial Black" panose="020B0A04020102020204" pitchFamily="34" charset="0"/>
              </a:rPr>
              <a:t>2. </a:t>
            </a:r>
            <a:r>
              <a:rPr lang="en-US" altLang="en-US" sz="1324" b="0" u="sng" dirty="0">
                <a:solidFill>
                  <a:srgbClr val="008000"/>
                </a:solidFill>
                <a:latin typeface="Arial Black" panose="020B0A04020102020204" pitchFamily="34" charset="0"/>
              </a:rPr>
              <a:t>SOUL RULING</a:t>
            </a:r>
          </a:p>
        </p:txBody>
      </p:sp>
      <p:sp>
        <p:nvSpPr>
          <p:cNvPr id="74759" name="AutoShape 12"/>
          <p:cNvSpPr>
            <a:spLocks noChangeArrowheads="1"/>
          </p:cNvSpPr>
          <p:nvPr/>
        </p:nvSpPr>
        <p:spPr bwMode="auto">
          <a:xfrm rot="-3664185">
            <a:off x="6292110" y="936190"/>
            <a:ext cx="2129190" cy="1849034"/>
          </a:xfrm>
          <a:prstGeom prst="triangle">
            <a:avLst>
              <a:gd name="adj" fmla="val 50000"/>
            </a:avLst>
          </a:prstGeom>
          <a:gradFill rotWithShape="0">
            <a:gsLst>
              <a:gs pos="0">
                <a:srgbClr val="003B00"/>
              </a:gs>
              <a:gs pos="50000">
                <a:srgbClr val="008000"/>
              </a:gs>
              <a:gs pos="100000">
                <a:srgbClr val="003B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grpSp>
        <p:nvGrpSpPr>
          <p:cNvPr id="74760" name="Group 13"/>
          <p:cNvGrpSpPr>
            <a:grpSpLocks/>
          </p:cNvGrpSpPr>
          <p:nvPr/>
        </p:nvGrpSpPr>
        <p:grpSpPr bwMode="auto">
          <a:xfrm>
            <a:off x="6824407" y="1445142"/>
            <a:ext cx="1568877" cy="1258370"/>
            <a:chOff x="480" y="3388"/>
            <a:chExt cx="1344" cy="1078"/>
          </a:xfrm>
        </p:grpSpPr>
        <p:sp>
          <p:nvSpPr>
            <p:cNvPr id="74771" name="Line 14"/>
            <p:cNvSpPr>
              <a:spLocks noChangeShapeType="1"/>
            </p:cNvSpPr>
            <p:nvPr/>
          </p:nvSpPr>
          <p:spPr bwMode="auto">
            <a:xfrm>
              <a:off x="480" y="3696"/>
              <a:ext cx="1344" cy="0"/>
            </a:xfrm>
            <a:prstGeom prst="line">
              <a:avLst/>
            </a:prstGeom>
            <a:noFill/>
            <a:ln w="3810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74772" name="Line 15"/>
            <p:cNvSpPr>
              <a:spLocks noChangeShapeType="1"/>
            </p:cNvSpPr>
            <p:nvPr/>
          </p:nvSpPr>
          <p:spPr bwMode="auto">
            <a:xfrm>
              <a:off x="768" y="4128"/>
              <a:ext cx="816" cy="0"/>
            </a:xfrm>
            <a:prstGeom prst="line">
              <a:avLst/>
            </a:prstGeom>
            <a:noFill/>
            <a:ln w="3810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74773" name="Text Box 16"/>
            <p:cNvSpPr txBox="1">
              <a:spLocks noChangeArrowheads="1"/>
            </p:cNvSpPr>
            <p:nvPr/>
          </p:nvSpPr>
          <p:spPr bwMode="auto">
            <a:xfrm>
              <a:off x="854" y="3388"/>
              <a:ext cx="56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SOUL</a:t>
              </a:r>
            </a:p>
          </p:txBody>
        </p:sp>
        <p:sp>
          <p:nvSpPr>
            <p:cNvPr id="74774" name="Text Box 17"/>
            <p:cNvSpPr txBox="1">
              <a:spLocks noChangeArrowheads="1"/>
            </p:cNvSpPr>
            <p:nvPr/>
          </p:nvSpPr>
          <p:spPr bwMode="auto">
            <a:xfrm>
              <a:off x="884" y="3801"/>
              <a:ext cx="57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BODY</a:t>
              </a:r>
            </a:p>
          </p:txBody>
        </p:sp>
        <p:sp>
          <p:nvSpPr>
            <p:cNvPr id="74775" name="Text Box 18"/>
            <p:cNvSpPr txBox="1">
              <a:spLocks noChangeArrowheads="1"/>
            </p:cNvSpPr>
            <p:nvPr/>
          </p:nvSpPr>
          <p:spPr bwMode="auto">
            <a:xfrm>
              <a:off x="864" y="4233"/>
              <a:ext cx="65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SPIRIT</a:t>
              </a:r>
            </a:p>
          </p:txBody>
        </p:sp>
      </p:grpSp>
      <p:sp>
        <p:nvSpPr>
          <p:cNvPr id="74761" name="Text Box 19"/>
          <p:cNvSpPr txBox="1">
            <a:spLocks noChangeArrowheads="1"/>
          </p:cNvSpPr>
          <p:nvPr/>
        </p:nvSpPr>
        <p:spPr bwMode="auto">
          <a:xfrm>
            <a:off x="5255530" y="3317521"/>
            <a:ext cx="1777549"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0000"/>
                </a:solidFill>
                <a:latin typeface="Arial Black" panose="020B0A04020102020204" pitchFamily="34" charset="0"/>
              </a:rPr>
              <a:t>3. </a:t>
            </a:r>
            <a:r>
              <a:rPr lang="en-US" altLang="en-US" sz="1324" b="0" u="sng" dirty="0">
                <a:solidFill>
                  <a:srgbClr val="FF0000"/>
                </a:solidFill>
                <a:latin typeface="Arial Black" panose="020B0A04020102020204" pitchFamily="34" charset="0"/>
              </a:rPr>
              <a:t>SPIRIT RULING</a:t>
            </a:r>
          </a:p>
        </p:txBody>
      </p:sp>
      <p:sp>
        <p:nvSpPr>
          <p:cNvPr id="74762" name="AutoShape 20"/>
          <p:cNvSpPr>
            <a:spLocks noChangeArrowheads="1"/>
          </p:cNvSpPr>
          <p:nvPr/>
        </p:nvSpPr>
        <p:spPr bwMode="auto">
          <a:xfrm>
            <a:off x="4975374" y="3709740"/>
            <a:ext cx="2129190" cy="1849034"/>
          </a:xfrm>
          <a:prstGeom prst="triangle">
            <a:avLst>
              <a:gd name="adj" fmla="val 50000"/>
            </a:avLst>
          </a:prstGeom>
          <a:gradFill rotWithShape="0">
            <a:gsLst>
              <a:gs pos="0">
                <a:srgbClr val="760000"/>
              </a:gs>
              <a:gs pos="50000">
                <a:srgbClr val="FF0000"/>
              </a:gs>
              <a:gs pos="100000">
                <a:srgbClr val="760000"/>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b="0" dirty="0">
              <a:solidFill>
                <a:srgbClr val="FFFFFF"/>
              </a:solidFill>
              <a:latin typeface="Elephant" panose="02020904090505020303" pitchFamily="18" charset="0"/>
            </a:endParaRPr>
          </a:p>
        </p:txBody>
      </p:sp>
      <p:grpSp>
        <p:nvGrpSpPr>
          <p:cNvPr id="74763" name="Group 21"/>
          <p:cNvGrpSpPr>
            <a:grpSpLocks/>
          </p:cNvGrpSpPr>
          <p:nvPr/>
        </p:nvGrpSpPr>
        <p:grpSpPr bwMode="auto">
          <a:xfrm>
            <a:off x="5218176" y="4214024"/>
            <a:ext cx="1568877" cy="1280550"/>
            <a:chOff x="2736" y="3609"/>
            <a:chExt cx="1344" cy="1097"/>
          </a:xfrm>
        </p:grpSpPr>
        <p:sp>
          <p:nvSpPr>
            <p:cNvPr id="74766" name="Line 22"/>
            <p:cNvSpPr>
              <a:spLocks noChangeShapeType="1"/>
            </p:cNvSpPr>
            <p:nvPr/>
          </p:nvSpPr>
          <p:spPr bwMode="auto">
            <a:xfrm>
              <a:off x="3024" y="3936"/>
              <a:ext cx="816" cy="0"/>
            </a:xfrm>
            <a:prstGeom prst="line">
              <a:avLst/>
            </a:prstGeom>
            <a:noFill/>
            <a:ln w="3810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74767" name="Line 23"/>
            <p:cNvSpPr>
              <a:spLocks noChangeShapeType="1"/>
            </p:cNvSpPr>
            <p:nvPr/>
          </p:nvSpPr>
          <p:spPr bwMode="auto">
            <a:xfrm>
              <a:off x="2736" y="4368"/>
              <a:ext cx="1344" cy="0"/>
            </a:xfrm>
            <a:prstGeom prst="line">
              <a:avLst/>
            </a:prstGeom>
            <a:noFill/>
            <a:ln w="38100">
              <a:solidFill>
                <a:schemeClr val="bg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74768" name="Text Box 24"/>
            <p:cNvSpPr txBox="1">
              <a:spLocks noChangeArrowheads="1"/>
            </p:cNvSpPr>
            <p:nvPr/>
          </p:nvSpPr>
          <p:spPr bwMode="auto">
            <a:xfrm>
              <a:off x="3124" y="4473"/>
              <a:ext cx="57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BODY</a:t>
              </a:r>
            </a:p>
          </p:txBody>
        </p:sp>
        <p:sp>
          <p:nvSpPr>
            <p:cNvPr id="74769" name="Text Box 25"/>
            <p:cNvSpPr txBox="1">
              <a:spLocks noChangeArrowheads="1"/>
            </p:cNvSpPr>
            <p:nvPr/>
          </p:nvSpPr>
          <p:spPr bwMode="auto">
            <a:xfrm>
              <a:off x="3140" y="4041"/>
              <a:ext cx="56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SOUL</a:t>
              </a:r>
            </a:p>
          </p:txBody>
        </p:sp>
        <p:sp>
          <p:nvSpPr>
            <p:cNvPr id="74770" name="Text Box 26"/>
            <p:cNvSpPr txBox="1">
              <a:spLocks noChangeArrowheads="1"/>
            </p:cNvSpPr>
            <p:nvPr/>
          </p:nvSpPr>
          <p:spPr bwMode="auto">
            <a:xfrm>
              <a:off x="3092" y="3609"/>
              <a:ext cx="65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SPIRIT</a:t>
              </a:r>
            </a:p>
          </p:txBody>
        </p:sp>
      </p:grpSp>
      <p:sp>
        <p:nvSpPr>
          <p:cNvPr id="74764" name="Text Box 27"/>
          <p:cNvSpPr txBox="1">
            <a:spLocks noChangeArrowheads="1"/>
          </p:cNvSpPr>
          <p:nvPr/>
        </p:nvSpPr>
        <p:spPr bwMode="auto">
          <a:xfrm>
            <a:off x="3526809" y="58366"/>
            <a:ext cx="5230599" cy="726096"/>
          </a:xfrm>
          <a:prstGeom prst="rect">
            <a:avLst/>
          </a:prstGeom>
          <a:solidFill>
            <a:srgbClr val="FFFF00"/>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059" dirty="0">
                <a:solidFill>
                  <a:srgbClr val="000000"/>
                </a:solidFill>
                <a:latin typeface="Elephant" panose="02020904090505020303" pitchFamily="18" charset="0"/>
              </a:rPr>
              <a:t>Three Levels of Living:</a:t>
            </a:r>
          </a:p>
          <a:p>
            <a:pPr algn="ctr" defTabSz="672358" eaLnBrk="0" fontAlgn="base" hangingPunct="0">
              <a:spcBef>
                <a:spcPct val="0"/>
              </a:spcBef>
              <a:spcAft>
                <a:spcPct val="0"/>
              </a:spcAft>
            </a:pPr>
            <a:r>
              <a:rPr lang="en-US" altLang="en-US" sz="1471" dirty="0">
                <a:solidFill>
                  <a:srgbClr val="0033CC"/>
                </a:solidFill>
                <a:latin typeface="Elephant" panose="02020904090505020303" pitchFamily="18" charset="0"/>
              </a:rPr>
              <a:t>The Flesh Ruling,</a:t>
            </a:r>
            <a:r>
              <a:rPr lang="en-US" altLang="en-US" sz="1471" dirty="0">
                <a:solidFill>
                  <a:srgbClr val="FFFF66"/>
                </a:solidFill>
                <a:latin typeface="Elephant" panose="02020904090505020303" pitchFamily="18" charset="0"/>
              </a:rPr>
              <a:t> </a:t>
            </a:r>
            <a:r>
              <a:rPr lang="en-US" altLang="en-US" sz="1471" dirty="0">
                <a:solidFill>
                  <a:srgbClr val="006600"/>
                </a:solidFill>
                <a:latin typeface="Elephant" panose="02020904090505020303" pitchFamily="18" charset="0"/>
              </a:rPr>
              <a:t>The Soul Ruling,</a:t>
            </a:r>
            <a:r>
              <a:rPr lang="en-US" altLang="en-US" sz="1471" dirty="0">
                <a:solidFill>
                  <a:srgbClr val="FFFF66"/>
                </a:solidFill>
                <a:latin typeface="Elephant" panose="02020904090505020303" pitchFamily="18" charset="0"/>
              </a:rPr>
              <a:t> </a:t>
            </a:r>
            <a:r>
              <a:rPr lang="en-US" altLang="en-US" sz="1471" dirty="0">
                <a:solidFill>
                  <a:srgbClr val="FF0000"/>
                </a:solidFill>
                <a:latin typeface="Elephant" panose="02020904090505020303" pitchFamily="18" charset="0"/>
              </a:rPr>
              <a:t>the Spirit Ruling</a:t>
            </a:r>
            <a:r>
              <a:rPr lang="en-US" altLang="en-US" sz="2059" dirty="0">
                <a:solidFill>
                  <a:srgbClr val="FF0000"/>
                </a:solidFill>
                <a:latin typeface="Elephant" panose="02020904090505020303" pitchFamily="18" charset="0"/>
              </a:rPr>
              <a:t> </a:t>
            </a:r>
          </a:p>
        </p:txBody>
      </p:sp>
      <p:sp>
        <p:nvSpPr>
          <p:cNvPr id="74765" name="Text Box 28"/>
          <p:cNvSpPr txBox="1">
            <a:spLocks noChangeArrowheads="1"/>
          </p:cNvSpPr>
          <p:nvPr/>
        </p:nvSpPr>
        <p:spPr bwMode="auto">
          <a:xfrm>
            <a:off x="3555914" y="5922978"/>
            <a:ext cx="5136204" cy="701191"/>
          </a:xfrm>
          <a:prstGeom prst="rect">
            <a:avLst/>
          </a:prstGeom>
          <a:solidFill>
            <a:srgbClr val="FFFF00"/>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588" i="1"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1176" dirty="0">
                <a:solidFill>
                  <a:srgbClr val="FF0000"/>
                </a:solidFill>
                <a:latin typeface="Arial Black" panose="020B0A04020102020204" pitchFamily="34" charset="0"/>
              </a:rPr>
              <a:t>But I keep under my body, and bring it into subjection: lest that by any means, when I have preached to others, I myself should be a castaway.   1 Cor. 9:27</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4202" y="66538"/>
            <a:ext cx="5199239" cy="6720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5" name="projctor.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Text Box 2"/>
          <p:cNvSpPr txBox="1">
            <a:spLocks noChangeArrowheads="1"/>
          </p:cNvSpPr>
          <p:nvPr/>
        </p:nvSpPr>
        <p:spPr bwMode="auto">
          <a:xfrm>
            <a:off x="5784327" y="1342417"/>
            <a:ext cx="141212" cy="285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p:txBody>
      </p:sp>
      <p:sp>
        <p:nvSpPr>
          <p:cNvPr id="431107" name="Text Box 4"/>
          <p:cNvSpPr txBox="1">
            <a:spLocks noChangeArrowheads="1"/>
          </p:cNvSpPr>
          <p:nvPr/>
        </p:nvSpPr>
        <p:spPr bwMode="auto">
          <a:xfrm>
            <a:off x="3574591" y="67704"/>
            <a:ext cx="4986787" cy="3554144"/>
          </a:xfrm>
          <a:prstGeom prst="rect">
            <a:avLst/>
          </a:prstGeom>
          <a:solidFill>
            <a:srgbClr val="008000"/>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10" tIns="33606" rIns="67210" bIns="33606">
            <a:spAutoFit/>
          </a:bodyP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765" b="1" dirty="0">
                <a:solidFill>
                  <a:srgbClr val="FFFF00"/>
                </a:solidFill>
                <a:latin typeface="Arial Black" panose="020B0A04020102020204" pitchFamily="34" charset="0"/>
                <a:cs typeface="Arial" panose="020B0604020202020204" pitchFamily="34" charset="0"/>
              </a:rPr>
              <a:t>Natural Ecosystem</a:t>
            </a:r>
          </a:p>
          <a:p>
            <a:pPr algn="ctr" defTabSz="699206" fontAlgn="base">
              <a:spcBef>
                <a:spcPct val="0"/>
              </a:spcBef>
              <a:spcAft>
                <a:spcPct val="0"/>
              </a:spcAft>
              <a:buNone/>
            </a:pPr>
            <a:r>
              <a:rPr lang="en-US" altLang="en-US" sz="441" b="1" dirty="0">
                <a:solidFill>
                  <a:srgbClr val="FFFF00"/>
                </a:solidFill>
                <a:latin typeface="Arial Black" panose="020B0A04020102020204" pitchFamily="34" charset="0"/>
                <a:cs typeface="Arial" panose="020B0604020202020204" pitchFamily="34" charset="0"/>
              </a:rPr>
              <a:t>  </a:t>
            </a:r>
          </a:p>
          <a:p>
            <a:pPr algn="ctr" defTabSz="699206" fontAlgn="base">
              <a:spcBef>
                <a:spcPct val="0"/>
              </a:spcBef>
              <a:spcAft>
                <a:spcPct val="0"/>
              </a:spcAft>
              <a:buNone/>
            </a:pPr>
            <a:r>
              <a:rPr lang="en-US" altLang="en-US" sz="1324" b="1" dirty="0">
                <a:solidFill>
                  <a:srgbClr val="FFFFFF"/>
                </a:solidFill>
                <a:latin typeface="Arial Black" panose="020B0A04020102020204" pitchFamily="34" charset="0"/>
                <a:cs typeface="Arial" panose="020B0604020202020204" pitchFamily="34" charset="0"/>
              </a:rPr>
              <a:t>The  </a:t>
            </a:r>
            <a:r>
              <a:rPr lang="en-US" altLang="en-US" sz="1324" b="1" dirty="0">
                <a:solidFill>
                  <a:srgbClr val="FFFF00"/>
                </a:solidFill>
                <a:latin typeface="Arial Black" panose="020B0A04020102020204" pitchFamily="34" charset="0"/>
                <a:cs typeface="Arial" panose="020B0604020202020204" pitchFamily="34" charset="0"/>
              </a:rPr>
              <a:t>environment  </a:t>
            </a:r>
            <a:r>
              <a:rPr lang="en-US" altLang="en-US" sz="1324" b="1" dirty="0">
                <a:solidFill>
                  <a:srgbClr val="FFFFFF"/>
                </a:solidFill>
                <a:latin typeface="Arial Black" panose="020B0A04020102020204" pitchFamily="34" charset="0"/>
                <a:cs typeface="Arial" panose="020B0604020202020204" pitchFamily="34" charset="0"/>
              </a:rPr>
              <a:t>(natural conditions, forces  and influences) that affect the growth, health, ability    to reproduce and  actions of  a living thing.</a:t>
            </a:r>
            <a:endParaRPr lang="en-US" altLang="en-US" sz="1324" b="1" dirty="0">
              <a:solidFill>
                <a:srgbClr val="FFFF00"/>
              </a:solidFill>
              <a:latin typeface="Arial Black" panose="020B0A04020102020204" pitchFamily="34" charset="0"/>
              <a:cs typeface="Arial" panose="020B0604020202020204" pitchFamily="34" charset="0"/>
            </a:endParaRPr>
          </a:p>
          <a:p>
            <a:pPr algn="ctr" defTabSz="699206" fontAlgn="base">
              <a:spcBef>
                <a:spcPct val="0"/>
              </a:spcBef>
              <a:spcAft>
                <a:spcPct val="0"/>
              </a:spcAft>
              <a:buNone/>
            </a:pPr>
            <a:endParaRPr lang="en-US" altLang="en-US" sz="1324" b="1" dirty="0">
              <a:solidFill>
                <a:srgbClr val="FFFF00"/>
              </a:solidFill>
              <a:latin typeface="Arial Black" panose="020B0A04020102020204" pitchFamily="34" charset="0"/>
              <a:cs typeface="Arial" panose="020B0604020202020204" pitchFamily="34" charset="0"/>
            </a:endParaRPr>
          </a:p>
          <a:p>
            <a:pPr algn="ctr" defTabSz="699206" fontAlgn="base">
              <a:spcBef>
                <a:spcPct val="0"/>
              </a:spcBef>
              <a:spcAft>
                <a:spcPct val="0"/>
              </a:spcAft>
              <a:buNone/>
            </a:pPr>
            <a:r>
              <a:rPr lang="en-US" altLang="en-US" sz="1765" b="1" dirty="0">
                <a:solidFill>
                  <a:srgbClr val="FFFF00"/>
                </a:solidFill>
                <a:latin typeface="Arial Black" panose="020B0A04020102020204" pitchFamily="34" charset="0"/>
                <a:cs typeface="Arial" panose="020B0604020202020204" pitchFamily="34" charset="0"/>
              </a:rPr>
              <a:t>Aquatic Ecosystem</a:t>
            </a:r>
          </a:p>
          <a:p>
            <a:pPr defTabSz="699206" fontAlgn="base">
              <a:spcBef>
                <a:spcPct val="0"/>
              </a:spcBef>
              <a:spcAft>
                <a:spcPct val="0"/>
              </a:spcAft>
              <a:buNone/>
            </a:pPr>
            <a:endParaRPr lang="en-US" altLang="en-US" sz="294" b="1" dirty="0">
              <a:solidFill>
                <a:srgbClr val="FFFF00"/>
              </a:solidFill>
              <a:latin typeface="Arial" panose="020B0604020202020204" pitchFamily="34" charset="0"/>
              <a:cs typeface="Arial" panose="020B0604020202020204" pitchFamily="34" charset="0"/>
            </a:endParaRPr>
          </a:p>
          <a:p>
            <a:pPr marL="252134" defTabSz="699206" fontAlgn="base">
              <a:spcBef>
                <a:spcPct val="0"/>
              </a:spcBef>
              <a:spcAft>
                <a:spcPct val="0"/>
              </a:spcAft>
              <a:buNone/>
            </a:pPr>
            <a:r>
              <a:rPr lang="en-US" altLang="en-US" sz="1324" b="1" dirty="0">
                <a:solidFill>
                  <a:srgbClr val="FFFF00"/>
                </a:solidFill>
                <a:latin typeface="Arial Black" panose="020B0A04020102020204" pitchFamily="34" charset="0"/>
                <a:cs typeface="Arial" panose="020B0604020202020204" pitchFamily="34" charset="0"/>
              </a:rPr>
              <a:t>A</a:t>
            </a:r>
            <a:r>
              <a:rPr lang="en-US" altLang="en-US" sz="1765" b="1" dirty="0">
                <a:solidFill>
                  <a:srgbClr val="FFFF00"/>
                </a:solidFill>
                <a:latin typeface="Arial Black" panose="020B0A04020102020204" pitchFamily="34" charset="0"/>
                <a:cs typeface="Arial" panose="020B0604020202020204" pitchFamily="34" charset="0"/>
              </a:rPr>
              <a:t> </a:t>
            </a:r>
            <a:r>
              <a:rPr lang="en-US" altLang="en-US" sz="1324" b="1" u="sng" dirty="0">
                <a:solidFill>
                  <a:srgbClr val="FFFF00"/>
                </a:solidFill>
                <a:latin typeface="Arial Black" panose="020B0A04020102020204" pitchFamily="34" charset="0"/>
                <a:cs typeface="Arial" panose="020B0604020202020204" pitchFamily="34" charset="0"/>
              </a:rPr>
              <a:t>balanced</a:t>
            </a:r>
            <a:r>
              <a:rPr lang="en-US" altLang="en-US" sz="1324" b="1" dirty="0">
                <a:solidFill>
                  <a:srgbClr val="FFFF00"/>
                </a:solidFill>
                <a:latin typeface="Arial Black" panose="020B0A04020102020204" pitchFamily="34" charset="0"/>
                <a:cs typeface="Arial" panose="020B0604020202020204" pitchFamily="34" charset="0"/>
              </a:rPr>
              <a:t> aquatic ecosystem provides an    environment where fish can survive, thrive </a:t>
            </a:r>
          </a:p>
          <a:p>
            <a:pPr marL="252134" defTabSz="699206" fontAlgn="base">
              <a:spcBef>
                <a:spcPct val="0"/>
              </a:spcBef>
              <a:spcAft>
                <a:spcPct val="0"/>
              </a:spcAft>
              <a:buNone/>
            </a:pPr>
            <a:r>
              <a:rPr lang="en-US" altLang="en-US" sz="1324" b="1" dirty="0">
                <a:solidFill>
                  <a:srgbClr val="FFFF00"/>
                </a:solidFill>
                <a:latin typeface="Arial Black" panose="020B0A04020102020204" pitchFamily="34" charset="0"/>
                <a:cs typeface="Arial" panose="020B0604020202020204" pitchFamily="34" charset="0"/>
              </a:rPr>
              <a:t>and reproduce:</a:t>
            </a:r>
          </a:p>
          <a:p>
            <a:pPr defTabSz="699206" fontAlgn="base">
              <a:spcBef>
                <a:spcPct val="0"/>
              </a:spcBef>
              <a:spcAft>
                <a:spcPct val="0"/>
              </a:spcAft>
              <a:buNone/>
            </a:pPr>
            <a:endParaRPr lang="en-US" altLang="en-US" sz="294" b="1" dirty="0">
              <a:solidFill>
                <a:srgbClr val="FFFF00"/>
              </a:solidFill>
              <a:latin typeface="Arial Black" panose="020B0A04020102020204" pitchFamily="34" charset="0"/>
              <a:cs typeface="Arial" panose="020B0604020202020204" pitchFamily="34" charset="0"/>
            </a:endParaRPr>
          </a:p>
          <a:p>
            <a:pPr marL="504269" defTabSz="699206" fontAlgn="base">
              <a:spcBef>
                <a:spcPct val="0"/>
              </a:spcBef>
              <a:spcAft>
                <a:spcPct val="0"/>
              </a:spcAft>
              <a:buNone/>
            </a:pPr>
            <a:r>
              <a:rPr lang="en-US" altLang="en-US" sz="1324" b="1" dirty="0">
                <a:solidFill>
                  <a:srgbClr val="FFFF00"/>
                </a:solidFill>
                <a:latin typeface="Arial Black" panose="020B0A04020102020204" pitchFamily="34" charset="0"/>
                <a:cs typeface="Arial" panose="020B0604020202020204" pitchFamily="34" charset="0"/>
              </a:rPr>
              <a:t>  - Clean water, free from toxic chemicals</a:t>
            </a:r>
          </a:p>
          <a:p>
            <a:pPr marL="504269" defTabSz="699206" fontAlgn="base">
              <a:spcBef>
                <a:spcPct val="0"/>
              </a:spcBef>
              <a:spcAft>
                <a:spcPct val="0"/>
              </a:spcAft>
              <a:buNone/>
            </a:pPr>
            <a:endParaRPr lang="en-US" altLang="en-US" sz="294" b="1" dirty="0">
              <a:solidFill>
                <a:srgbClr val="FFFF00"/>
              </a:solidFill>
              <a:latin typeface="Arial Black" panose="020B0A04020102020204" pitchFamily="34" charset="0"/>
              <a:cs typeface="Arial" panose="020B0604020202020204" pitchFamily="34" charset="0"/>
            </a:endParaRPr>
          </a:p>
          <a:p>
            <a:pPr marL="504269" defTabSz="699206" fontAlgn="base">
              <a:spcBef>
                <a:spcPct val="0"/>
              </a:spcBef>
              <a:spcAft>
                <a:spcPct val="0"/>
              </a:spcAft>
              <a:buNone/>
            </a:pPr>
            <a:r>
              <a:rPr lang="en-US" altLang="en-US" sz="1324" b="1" dirty="0">
                <a:solidFill>
                  <a:srgbClr val="FFFF00"/>
                </a:solidFill>
                <a:latin typeface="Arial Black" panose="020B0A04020102020204" pitchFamily="34" charset="0"/>
                <a:cs typeface="Arial" panose="020B0604020202020204" pitchFamily="34" charset="0"/>
              </a:rPr>
              <a:t>  - Proper amounts of oxygen</a:t>
            </a:r>
          </a:p>
          <a:p>
            <a:pPr marL="504269" defTabSz="699206" fontAlgn="base">
              <a:spcBef>
                <a:spcPct val="0"/>
              </a:spcBef>
              <a:spcAft>
                <a:spcPct val="0"/>
              </a:spcAft>
              <a:buNone/>
            </a:pPr>
            <a:endParaRPr lang="en-US" altLang="en-US" sz="294" b="1" dirty="0">
              <a:solidFill>
                <a:srgbClr val="FFFF00"/>
              </a:solidFill>
              <a:latin typeface="Arial Black" panose="020B0A04020102020204" pitchFamily="34" charset="0"/>
              <a:cs typeface="Arial" panose="020B0604020202020204" pitchFamily="34" charset="0"/>
            </a:endParaRPr>
          </a:p>
          <a:p>
            <a:pPr marL="504269" defTabSz="699206" fontAlgn="base">
              <a:spcBef>
                <a:spcPct val="0"/>
              </a:spcBef>
              <a:spcAft>
                <a:spcPct val="0"/>
              </a:spcAft>
              <a:buNone/>
            </a:pPr>
            <a:r>
              <a:rPr lang="en-US" altLang="en-US" sz="1324" b="1" dirty="0">
                <a:solidFill>
                  <a:srgbClr val="FFFF00"/>
                </a:solidFill>
                <a:latin typeface="Arial Black" panose="020B0A04020102020204" pitchFamily="34" charset="0"/>
                <a:cs typeface="Arial" panose="020B0604020202020204" pitchFamily="34" charset="0"/>
              </a:rPr>
              <a:t>  - Adequate supply of nutrition</a:t>
            </a:r>
          </a:p>
          <a:p>
            <a:pPr marL="504269" defTabSz="699206" fontAlgn="base">
              <a:spcBef>
                <a:spcPct val="0"/>
              </a:spcBef>
              <a:spcAft>
                <a:spcPct val="0"/>
              </a:spcAft>
              <a:buNone/>
            </a:pPr>
            <a:endParaRPr lang="en-US" altLang="en-US" sz="294" b="1" dirty="0">
              <a:solidFill>
                <a:srgbClr val="FFFF00"/>
              </a:solidFill>
              <a:latin typeface="Arial Black" panose="020B0A04020102020204" pitchFamily="34" charset="0"/>
              <a:cs typeface="Arial" panose="020B0604020202020204" pitchFamily="34" charset="0"/>
            </a:endParaRPr>
          </a:p>
          <a:p>
            <a:pPr marL="504269" defTabSz="699206" fontAlgn="base">
              <a:spcBef>
                <a:spcPct val="0"/>
              </a:spcBef>
              <a:spcAft>
                <a:spcPct val="0"/>
              </a:spcAft>
              <a:buNone/>
            </a:pPr>
            <a:r>
              <a:rPr lang="en-US" altLang="en-US" sz="1324" b="1" dirty="0">
                <a:solidFill>
                  <a:srgbClr val="FFFF00"/>
                </a:solidFill>
                <a:latin typeface="Arial Black" panose="020B0A04020102020204" pitchFamily="34" charset="0"/>
                <a:cs typeface="Arial" panose="020B0604020202020204" pitchFamily="34" charset="0"/>
              </a:rPr>
              <a:t>  - Protection from predators</a:t>
            </a:r>
          </a:p>
          <a:p>
            <a:pPr marL="504269" defTabSz="699206" fontAlgn="base">
              <a:spcBef>
                <a:spcPct val="0"/>
              </a:spcBef>
              <a:spcAft>
                <a:spcPct val="0"/>
              </a:spcAft>
              <a:buNone/>
            </a:pPr>
            <a:endParaRPr lang="en-US" altLang="en-US" sz="294" b="1" dirty="0">
              <a:solidFill>
                <a:srgbClr val="FFFF00"/>
              </a:solidFill>
              <a:latin typeface="Arial Black" panose="020B0A04020102020204" pitchFamily="34" charset="0"/>
              <a:cs typeface="Arial" panose="020B0604020202020204" pitchFamily="34" charset="0"/>
            </a:endParaRPr>
          </a:p>
          <a:p>
            <a:pPr marL="504269" defTabSz="699206" fontAlgn="base">
              <a:spcBef>
                <a:spcPct val="0"/>
              </a:spcBef>
              <a:spcAft>
                <a:spcPct val="0"/>
              </a:spcAft>
              <a:buNone/>
            </a:pPr>
            <a:r>
              <a:rPr lang="en-US" altLang="en-US" sz="1324" b="1" dirty="0">
                <a:solidFill>
                  <a:srgbClr val="FFFF00"/>
                </a:solidFill>
                <a:latin typeface="Arial Black" panose="020B0A04020102020204" pitchFamily="34" charset="0"/>
                <a:cs typeface="Arial" panose="020B0604020202020204" pitchFamily="34" charset="0"/>
              </a:rPr>
              <a:t>  - Adequate sunlight</a:t>
            </a:r>
          </a:p>
          <a:p>
            <a:pPr defTabSz="699206" fontAlgn="base">
              <a:spcBef>
                <a:spcPct val="0"/>
              </a:spcBef>
              <a:spcAft>
                <a:spcPct val="0"/>
              </a:spcAft>
              <a:buNone/>
            </a:pPr>
            <a:endParaRPr lang="en-US" altLang="en-US" sz="588" b="1" dirty="0">
              <a:solidFill>
                <a:srgbClr val="FFFF00"/>
              </a:solidFill>
              <a:latin typeface="Arial Black" panose="020B0A04020102020204" pitchFamily="34" charset="0"/>
              <a:cs typeface="Arial" panose="020B0604020202020204" pitchFamily="34" charset="0"/>
            </a:endParaRPr>
          </a:p>
        </p:txBody>
      </p:sp>
      <p:pic>
        <p:nvPicPr>
          <p:cNvPr id="2" name="Picture 1"/>
          <p:cNvPicPr>
            <a:picLocks noChangeAspect="1"/>
          </p:cNvPicPr>
          <p:nvPr/>
        </p:nvPicPr>
        <p:blipFill>
          <a:blip r:embed="rId4"/>
          <a:stretch>
            <a:fillRect/>
          </a:stretch>
        </p:blipFill>
        <p:spPr>
          <a:xfrm>
            <a:off x="3593268" y="3664216"/>
            <a:ext cx="4958772" cy="3141255"/>
          </a:xfrm>
          <a:prstGeom prst="rect">
            <a:avLst/>
          </a:prstGeom>
          <a:ln w="76200">
            <a:solidFill>
              <a:schemeClr val="tx1">
                <a:lumMod val="95000"/>
                <a:lumOff val="5000"/>
              </a:schemeClr>
            </a:solidFill>
          </a:ln>
        </p:spPr>
      </p:pic>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5" name="projctor.wav"/>
          </p:stSnd>
        </p:sndAc>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6992501" y="2353316"/>
            <a:ext cx="1400783" cy="2297284"/>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80899" name="Rectangle 3"/>
          <p:cNvSpPr>
            <a:spLocks noChangeArrowheads="1"/>
          </p:cNvSpPr>
          <p:nvPr/>
        </p:nvSpPr>
        <p:spPr bwMode="auto">
          <a:xfrm>
            <a:off x="4190935" y="2353316"/>
            <a:ext cx="1400783" cy="2297284"/>
          </a:xfrm>
          <a:prstGeom prst="rect">
            <a:avLst/>
          </a:prstGeom>
          <a:solidFill>
            <a:srgbClr val="006600"/>
          </a:solidFill>
          <a:ln w="9525">
            <a:solidFill>
              <a:srgbClr val="66FF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66FF66"/>
              </a:solidFill>
              <a:latin typeface="Arial Black" panose="020B0A04020102020204" pitchFamily="34" charset="0"/>
            </a:endParaRPr>
          </a:p>
        </p:txBody>
      </p:sp>
      <p:sp>
        <p:nvSpPr>
          <p:cNvPr id="80900" name="Rectangle 4"/>
          <p:cNvSpPr>
            <a:spLocks noChangeArrowheads="1"/>
          </p:cNvSpPr>
          <p:nvPr/>
        </p:nvSpPr>
        <p:spPr bwMode="auto">
          <a:xfrm>
            <a:off x="5591718" y="2353316"/>
            <a:ext cx="1400783" cy="2297284"/>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80901" name="Line 5"/>
          <p:cNvSpPr>
            <a:spLocks noChangeShapeType="1"/>
          </p:cNvSpPr>
          <p:nvPr/>
        </p:nvSpPr>
        <p:spPr bwMode="auto">
          <a:xfrm>
            <a:off x="4190935" y="2353316"/>
            <a:ext cx="420234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02" name="Line 6"/>
          <p:cNvSpPr>
            <a:spLocks noChangeShapeType="1"/>
          </p:cNvSpPr>
          <p:nvPr/>
        </p:nvSpPr>
        <p:spPr bwMode="auto">
          <a:xfrm>
            <a:off x="4190935" y="4650600"/>
            <a:ext cx="420234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03" name="Line 7"/>
          <p:cNvSpPr>
            <a:spLocks noChangeShapeType="1"/>
          </p:cNvSpPr>
          <p:nvPr/>
        </p:nvSpPr>
        <p:spPr bwMode="auto">
          <a:xfrm>
            <a:off x="4190935" y="2353316"/>
            <a:ext cx="0" cy="2297284"/>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04" name="Line 8"/>
          <p:cNvSpPr>
            <a:spLocks noChangeShapeType="1"/>
          </p:cNvSpPr>
          <p:nvPr/>
        </p:nvSpPr>
        <p:spPr bwMode="auto">
          <a:xfrm>
            <a:off x="8393284" y="2353316"/>
            <a:ext cx="0" cy="2297284"/>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05" name="Text Box 9"/>
          <p:cNvSpPr txBox="1">
            <a:spLocks noChangeArrowheads="1"/>
          </p:cNvSpPr>
          <p:nvPr/>
        </p:nvSpPr>
        <p:spPr bwMode="auto">
          <a:xfrm>
            <a:off x="4355527" y="2801566"/>
            <a:ext cx="846104" cy="611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u="sng" dirty="0">
                <a:solidFill>
                  <a:srgbClr val="FFFFFF"/>
                </a:solidFill>
                <a:latin typeface="Arial Black" panose="020B0A04020102020204" pitchFamily="34" charset="0"/>
              </a:rPr>
              <a:t>BODY</a:t>
            </a:r>
          </a:p>
          <a:p>
            <a:pPr defTabSz="672358" eaLnBrk="0" fontAlgn="base" hangingPunct="0">
              <a:spcBef>
                <a:spcPct val="0"/>
              </a:spcBef>
              <a:spcAft>
                <a:spcPct val="0"/>
              </a:spcAft>
            </a:pPr>
            <a:endParaRPr lang="en-US" altLang="en-US" sz="1765" b="0" dirty="0">
              <a:solidFill>
                <a:srgbClr val="000000"/>
              </a:solidFill>
              <a:latin typeface="Arial Black" panose="020B0A04020102020204" pitchFamily="34" charset="0"/>
            </a:endParaRPr>
          </a:p>
        </p:txBody>
      </p:sp>
      <p:sp>
        <p:nvSpPr>
          <p:cNvPr id="80906" name="Text Box 10"/>
          <p:cNvSpPr txBox="1">
            <a:spLocks noChangeArrowheads="1"/>
          </p:cNvSpPr>
          <p:nvPr/>
        </p:nvSpPr>
        <p:spPr bwMode="auto">
          <a:xfrm>
            <a:off x="7052035" y="2801566"/>
            <a:ext cx="1341175" cy="1583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 </a:t>
            </a:r>
            <a:r>
              <a:rPr lang="en-US" altLang="en-US" sz="1765" b="0" u="sng" dirty="0">
                <a:solidFill>
                  <a:srgbClr val="FFFFFF"/>
                </a:solidFill>
                <a:latin typeface="Arial Black" panose="020B0A04020102020204" pitchFamily="34" charset="0"/>
              </a:rPr>
              <a:t>SPIRIT</a:t>
            </a:r>
          </a:p>
          <a:p>
            <a:pPr defTabSz="672358" eaLnBrk="0" fontAlgn="base" hangingPunct="0">
              <a:spcBef>
                <a:spcPct val="0"/>
              </a:spcBef>
              <a:spcAft>
                <a:spcPct val="0"/>
              </a:spcAft>
            </a:pPr>
            <a:endParaRPr lang="en-US" altLang="en-US" sz="1103"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03" b="0" dirty="0">
                <a:solidFill>
                  <a:srgbClr val="FFFFFF"/>
                </a:solidFill>
                <a:latin typeface="Arial Black" panose="020B0A04020102020204" pitchFamily="34" charset="0"/>
              </a:rPr>
              <a:t>- </a:t>
            </a:r>
            <a:r>
              <a:rPr lang="en-US" altLang="en-US" sz="1176" b="0" dirty="0">
                <a:solidFill>
                  <a:srgbClr val="FFFFFF"/>
                </a:solidFill>
                <a:latin typeface="Arial Black" panose="020B0A04020102020204" pitchFamily="34" charset="0"/>
              </a:rPr>
              <a:t>CONSCIENCE</a:t>
            </a:r>
          </a:p>
          <a:p>
            <a:pPr defTabSz="672358" eaLnBrk="0" fontAlgn="base" hangingPunct="0">
              <a:spcBef>
                <a:spcPct val="0"/>
              </a:spcBef>
              <a:spcAft>
                <a:spcPct val="0"/>
              </a:spcAft>
              <a:buFontTx/>
              <a:buChar char="-"/>
            </a:pPr>
            <a:r>
              <a:rPr lang="en-US" altLang="en-US" sz="1176" b="0" dirty="0">
                <a:solidFill>
                  <a:srgbClr val="FFFFFF"/>
                </a:solidFill>
                <a:latin typeface="Arial Black" panose="020B0A04020102020204" pitchFamily="34" charset="0"/>
              </a:rPr>
              <a:t> COMMUNION</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With God</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INTUITION</a:t>
            </a:r>
          </a:p>
          <a:p>
            <a:pP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1103" b="0" u="sng" dirty="0">
              <a:solidFill>
                <a:srgbClr val="FFFFFF"/>
              </a:solidFill>
              <a:latin typeface="Arial Black" panose="020B0A04020102020204" pitchFamily="34" charset="0"/>
            </a:endParaRPr>
          </a:p>
        </p:txBody>
      </p:sp>
      <p:sp>
        <p:nvSpPr>
          <p:cNvPr id="80907" name="Text Box 11"/>
          <p:cNvSpPr txBox="1">
            <a:spLocks noChangeArrowheads="1"/>
          </p:cNvSpPr>
          <p:nvPr/>
        </p:nvSpPr>
        <p:spPr bwMode="auto">
          <a:xfrm>
            <a:off x="5835688" y="2801566"/>
            <a:ext cx="828214" cy="339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u="sng" dirty="0">
                <a:solidFill>
                  <a:srgbClr val="FFFFFF"/>
                </a:solidFill>
                <a:latin typeface="Arial Black" panose="020B0A04020102020204" pitchFamily="34" charset="0"/>
              </a:rPr>
              <a:t>SOUL</a:t>
            </a:r>
          </a:p>
        </p:txBody>
      </p:sp>
      <p:sp>
        <p:nvSpPr>
          <p:cNvPr id="80908" name="Line 12"/>
          <p:cNvSpPr>
            <a:spLocks noChangeShapeType="1"/>
          </p:cNvSpPr>
          <p:nvPr/>
        </p:nvSpPr>
        <p:spPr bwMode="auto">
          <a:xfrm flipH="1">
            <a:off x="3518559" y="1793002"/>
            <a:ext cx="1905065"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09" name="Line 13"/>
          <p:cNvSpPr>
            <a:spLocks noChangeShapeType="1"/>
          </p:cNvSpPr>
          <p:nvPr/>
        </p:nvSpPr>
        <p:spPr bwMode="auto">
          <a:xfrm>
            <a:off x="6712345" y="5435038"/>
            <a:ext cx="1793002"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10" name="Text Box 14"/>
          <p:cNvSpPr txBox="1">
            <a:spLocks noChangeArrowheads="1"/>
          </p:cNvSpPr>
          <p:nvPr/>
        </p:nvSpPr>
        <p:spPr bwMode="auto">
          <a:xfrm>
            <a:off x="3608443" y="1266542"/>
            <a:ext cx="1610479" cy="47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u="sng" dirty="0">
                <a:solidFill>
                  <a:srgbClr val="000000"/>
                </a:solidFill>
              </a:rPr>
              <a:t> CARNAL  MAN</a:t>
            </a:r>
          </a:p>
          <a:p>
            <a:pPr defTabSz="672358" eaLnBrk="0" fontAlgn="base" hangingPunct="0">
              <a:spcBef>
                <a:spcPct val="0"/>
              </a:spcBef>
              <a:spcAft>
                <a:spcPct val="0"/>
              </a:spcAft>
            </a:pPr>
            <a:endParaRPr lang="en-US" altLang="en-US" sz="294" b="0" dirty="0">
              <a:solidFill>
                <a:srgbClr val="000000"/>
              </a:solidFill>
            </a:endParaRPr>
          </a:p>
          <a:p>
            <a:pPr defTabSz="672358" eaLnBrk="0" fontAlgn="base" hangingPunct="0">
              <a:spcBef>
                <a:spcPct val="0"/>
              </a:spcBef>
              <a:spcAft>
                <a:spcPct val="0"/>
              </a:spcAft>
            </a:pPr>
            <a:r>
              <a:rPr lang="en-US" altLang="en-US" sz="1029" b="0" dirty="0">
                <a:solidFill>
                  <a:srgbClr val="000000"/>
                </a:solidFill>
                <a:latin typeface="Arial Black" panose="020B0A04020102020204" pitchFamily="34" charset="0"/>
              </a:rPr>
              <a:t> FLESHLY APPETITE</a:t>
            </a:r>
          </a:p>
        </p:txBody>
      </p:sp>
      <p:sp>
        <p:nvSpPr>
          <p:cNvPr id="80911" name="Text Box 15"/>
          <p:cNvSpPr txBox="1">
            <a:spLocks noChangeArrowheads="1"/>
          </p:cNvSpPr>
          <p:nvPr/>
        </p:nvSpPr>
        <p:spPr bwMode="auto">
          <a:xfrm>
            <a:off x="6768376" y="5502743"/>
            <a:ext cx="1718458" cy="656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u="sng" dirty="0">
                <a:solidFill>
                  <a:srgbClr val="FF3300"/>
                </a:solidFill>
              </a:rPr>
              <a:t>SPIRITUAL  MAN</a:t>
            </a:r>
          </a:p>
          <a:p>
            <a:pPr defTabSz="672358" eaLnBrk="0" fontAlgn="base" hangingPunct="0">
              <a:spcBef>
                <a:spcPct val="0"/>
              </a:spcBef>
              <a:spcAft>
                <a:spcPct val="0"/>
              </a:spcAft>
            </a:pPr>
            <a:endParaRPr lang="en-US" altLang="en-US" sz="294" b="0" u="sng" dirty="0">
              <a:solidFill>
                <a:srgbClr val="FF3300"/>
              </a:solidFill>
            </a:endParaRPr>
          </a:p>
          <a:p>
            <a:pPr defTabSz="672358" eaLnBrk="0" fontAlgn="base" hangingPunct="0">
              <a:spcBef>
                <a:spcPct val="0"/>
              </a:spcBef>
              <a:spcAft>
                <a:spcPct val="0"/>
              </a:spcAft>
            </a:pPr>
            <a:r>
              <a:rPr lang="en-US" altLang="en-US" sz="1029" b="0" dirty="0">
                <a:solidFill>
                  <a:srgbClr val="FF3300"/>
                </a:solidFill>
                <a:latin typeface="Arial Black" panose="020B0A04020102020204" pitchFamily="34" charset="0"/>
              </a:rPr>
              <a:t>SPIRITUAL APPETITE</a:t>
            </a:r>
          </a:p>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p>
        </p:txBody>
      </p:sp>
      <p:sp>
        <p:nvSpPr>
          <p:cNvPr id="80912" name="AutoShape 16"/>
          <p:cNvSpPr>
            <a:spLocks noChangeArrowheads="1"/>
          </p:cNvSpPr>
          <p:nvPr/>
        </p:nvSpPr>
        <p:spPr bwMode="auto">
          <a:xfrm>
            <a:off x="6768376" y="168094"/>
            <a:ext cx="1849034" cy="1008564"/>
          </a:xfrm>
          <a:prstGeom prst="star16">
            <a:avLst>
              <a:gd name="adj" fmla="val 37500"/>
            </a:avLst>
          </a:prstGeom>
          <a:solidFill>
            <a:schemeClr val="bg1"/>
          </a:solidFill>
          <a:ln w="381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FF3300"/>
                </a:solidFill>
                <a:latin typeface="Arial Black" panose="020B0A04020102020204" pitchFamily="34" charset="0"/>
              </a:rPr>
              <a:t>GOD’S</a:t>
            </a:r>
          </a:p>
          <a:p>
            <a:pPr algn="ctr" defTabSz="672358" eaLnBrk="0" fontAlgn="base" hangingPunct="0">
              <a:spcBef>
                <a:spcPct val="0"/>
              </a:spcBef>
              <a:spcAft>
                <a:spcPct val="0"/>
              </a:spcAft>
            </a:pPr>
            <a:r>
              <a:rPr lang="en-US" altLang="en-US" sz="1765" b="0" dirty="0">
                <a:solidFill>
                  <a:srgbClr val="FF3300"/>
                </a:solidFill>
                <a:latin typeface="Arial Black" panose="020B0A04020102020204" pitchFamily="34" charset="0"/>
              </a:rPr>
              <a:t>SPIRIT</a:t>
            </a:r>
          </a:p>
        </p:txBody>
      </p:sp>
      <p:cxnSp>
        <p:nvCxnSpPr>
          <p:cNvPr id="80913" name="AutoShape 17"/>
          <p:cNvCxnSpPr>
            <a:cxnSpLocks noChangeShapeType="1"/>
            <a:stCxn id="80912" idx="3"/>
          </p:cNvCxnSpPr>
          <p:nvPr/>
        </p:nvCxnSpPr>
        <p:spPr bwMode="auto">
          <a:xfrm rot="16200000" flipH="1">
            <a:off x="7489779" y="1393779"/>
            <a:ext cx="1106619" cy="700391"/>
          </a:xfrm>
          <a:prstGeom prst="curvedConnector3">
            <a:avLst>
              <a:gd name="adj1" fmla="val 49366"/>
            </a:avLst>
          </a:prstGeom>
          <a:noFill/>
          <a:ln w="5715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914" name="Line 18"/>
          <p:cNvSpPr>
            <a:spLocks noChangeShapeType="1"/>
          </p:cNvSpPr>
          <p:nvPr/>
        </p:nvSpPr>
        <p:spPr bwMode="auto">
          <a:xfrm flipH="1">
            <a:off x="4527123" y="2129190"/>
            <a:ext cx="3642036" cy="0"/>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15" name="Text Box 19"/>
          <p:cNvSpPr txBox="1">
            <a:spLocks noChangeArrowheads="1"/>
          </p:cNvSpPr>
          <p:nvPr/>
        </p:nvSpPr>
        <p:spPr bwMode="auto">
          <a:xfrm>
            <a:off x="4795607" y="1905066"/>
            <a:ext cx="2772657" cy="226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i="1" dirty="0">
                <a:solidFill>
                  <a:srgbClr val="FF3300"/>
                </a:solidFill>
                <a:latin typeface="Arial Black" panose="020B0A04020102020204" pitchFamily="34" charset="0"/>
              </a:rPr>
              <a:t>GOD WORKS FROM THE INSIDE OUT</a:t>
            </a:r>
          </a:p>
        </p:txBody>
      </p:sp>
      <p:sp>
        <p:nvSpPr>
          <p:cNvPr id="80916" name="AutoShape 20"/>
          <p:cNvSpPr>
            <a:spLocks noChangeArrowheads="1"/>
          </p:cNvSpPr>
          <p:nvPr/>
        </p:nvSpPr>
        <p:spPr bwMode="auto">
          <a:xfrm>
            <a:off x="3462528" y="5636985"/>
            <a:ext cx="1288720" cy="1142805"/>
          </a:xfrm>
          <a:prstGeom prst="irregularSeal1">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SATAN</a:t>
            </a:r>
          </a:p>
        </p:txBody>
      </p:sp>
      <p:sp>
        <p:nvSpPr>
          <p:cNvPr id="80917" name="Line 22"/>
          <p:cNvSpPr>
            <a:spLocks noChangeShapeType="1"/>
          </p:cNvSpPr>
          <p:nvPr/>
        </p:nvSpPr>
        <p:spPr bwMode="auto">
          <a:xfrm>
            <a:off x="4807280" y="4986788"/>
            <a:ext cx="3586004" cy="0"/>
          </a:xfrm>
          <a:prstGeom prst="line">
            <a:avLst/>
          </a:prstGeom>
          <a:noFill/>
          <a:ln w="381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18" name="Text Box 23"/>
          <p:cNvSpPr txBox="1">
            <a:spLocks noChangeArrowheads="1"/>
          </p:cNvSpPr>
          <p:nvPr/>
        </p:nvSpPr>
        <p:spPr bwMode="auto">
          <a:xfrm>
            <a:off x="4639186" y="4706631"/>
            <a:ext cx="4146318" cy="542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i="1" dirty="0">
                <a:solidFill>
                  <a:srgbClr val="000000"/>
                </a:solidFill>
                <a:latin typeface="Arial Black" panose="020B0A04020102020204" pitchFamily="34" charset="0"/>
              </a:rPr>
              <a:t>  SATAN WORKS FROM THE OUTSIDE IN</a:t>
            </a:r>
          </a:p>
          <a:p>
            <a:pPr defTabSz="672358" eaLnBrk="0" fontAlgn="base" hangingPunct="0">
              <a:spcBef>
                <a:spcPct val="0"/>
              </a:spcBef>
              <a:spcAft>
                <a:spcPct val="0"/>
              </a:spcAft>
            </a:pPr>
            <a:endParaRPr lang="en-US" altLang="en-US" sz="1029" b="0" i="1" dirty="0">
              <a:solidFill>
                <a:srgbClr val="000000"/>
              </a:solidFill>
              <a:latin typeface="Arial Black" panose="020B0A04020102020204" pitchFamily="34" charset="0"/>
            </a:endParaRPr>
          </a:p>
          <a:p>
            <a:pPr defTabSz="672358" eaLnBrk="0" fontAlgn="base" hangingPunct="0">
              <a:spcBef>
                <a:spcPct val="0"/>
              </a:spcBef>
              <a:spcAft>
                <a:spcPct val="0"/>
              </a:spcAft>
            </a:pPr>
            <a:r>
              <a:rPr lang="en-US" altLang="en-US" sz="1029" b="0" i="1" dirty="0">
                <a:solidFill>
                  <a:srgbClr val="000000"/>
                </a:solidFill>
                <a:latin typeface="Arial Black" panose="020B0A04020102020204" pitchFamily="34" charset="0"/>
              </a:rPr>
              <a:t>  </a:t>
            </a:r>
            <a:r>
              <a:rPr lang="en-US" altLang="en-US" sz="1029" b="0" i="1" dirty="0">
                <a:solidFill>
                  <a:srgbClr val="0000CC"/>
                </a:solidFill>
                <a:latin typeface="Arial Black" panose="020B0A04020102020204" pitchFamily="34" charset="0"/>
              </a:rPr>
              <a:t>YOU WORK ON YOURSELF FROM THE OUTSIDE IN</a:t>
            </a:r>
          </a:p>
        </p:txBody>
      </p:sp>
      <p:sp>
        <p:nvSpPr>
          <p:cNvPr id="80919" name="Text Box 24"/>
          <p:cNvSpPr txBox="1">
            <a:spLocks noChangeArrowheads="1"/>
          </p:cNvSpPr>
          <p:nvPr/>
        </p:nvSpPr>
        <p:spPr bwMode="auto">
          <a:xfrm>
            <a:off x="3610778" y="2185222"/>
            <a:ext cx="246324" cy="260188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F</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A</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T</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A</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L</a:t>
            </a:r>
          </a:p>
          <a:p>
            <a:pPr defTabSz="672358" eaLnBrk="0" fontAlgn="base" hangingPunct="0">
              <a:spcBef>
                <a:spcPct val="0"/>
              </a:spcBef>
              <a:spcAft>
                <a:spcPct val="0"/>
              </a:spcAft>
            </a:pPr>
            <a:endParaRPr lang="en-US" altLang="en-US" sz="1029"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A</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T</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T</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R</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A</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C</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T</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I</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O</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N</a:t>
            </a:r>
          </a:p>
        </p:txBody>
      </p:sp>
      <p:sp>
        <p:nvSpPr>
          <p:cNvPr id="80920" name="Text Box 25"/>
          <p:cNvSpPr txBox="1">
            <a:spLocks noChangeArrowheads="1"/>
          </p:cNvSpPr>
          <p:nvPr/>
        </p:nvSpPr>
        <p:spPr bwMode="auto">
          <a:xfrm>
            <a:off x="6759466" y="6007025"/>
            <a:ext cx="1608877" cy="339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b="0" i="1" dirty="0">
                <a:solidFill>
                  <a:srgbClr val="FF3300"/>
                </a:solidFill>
                <a:latin typeface="Arial Black" panose="020B0A04020102020204" pitchFamily="34" charset="0"/>
              </a:rPr>
              <a:t>WE ARE PARTAKERS</a:t>
            </a:r>
          </a:p>
          <a:p>
            <a:pPr algn="ctr" defTabSz="672358" eaLnBrk="0" fontAlgn="base" hangingPunct="0">
              <a:spcBef>
                <a:spcPct val="0"/>
              </a:spcBef>
              <a:spcAft>
                <a:spcPct val="0"/>
              </a:spcAft>
            </a:pPr>
            <a:r>
              <a:rPr lang="en-US" altLang="en-US" sz="882" b="0" i="1" dirty="0">
                <a:solidFill>
                  <a:srgbClr val="FF3300"/>
                </a:solidFill>
                <a:latin typeface="Arial Black" panose="020B0A04020102020204" pitchFamily="34" charset="0"/>
              </a:rPr>
              <a:t>OF HIS DIVINE NATURE</a:t>
            </a:r>
          </a:p>
        </p:txBody>
      </p:sp>
      <p:sp>
        <p:nvSpPr>
          <p:cNvPr id="80921" name="Text Box 26"/>
          <p:cNvSpPr txBox="1">
            <a:spLocks noChangeArrowheads="1"/>
          </p:cNvSpPr>
          <p:nvPr/>
        </p:nvSpPr>
        <p:spPr bwMode="auto">
          <a:xfrm>
            <a:off x="5703781" y="3193786"/>
            <a:ext cx="1188890" cy="610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1176" b="0" dirty="0">
                <a:solidFill>
                  <a:srgbClr val="FFFFFF"/>
                </a:solidFill>
                <a:latin typeface="Arial Black" panose="020B0A04020102020204" pitchFamily="34" charset="0"/>
              </a:rPr>
              <a:t>- WILL</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 MIND</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 EMOTIONS</a:t>
            </a:r>
          </a:p>
        </p:txBody>
      </p:sp>
      <p:sp>
        <p:nvSpPr>
          <p:cNvPr id="80922" name="Text Box 27"/>
          <p:cNvSpPr txBox="1">
            <a:spLocks noChangeArrowheads="1"/>
          </p:cNvSpPr>
          <p:nvPr/>
        </p:nvSpPr>
        <p:spPr bwMode="auto">
          <a:xfrm>
            <a:off x="4359029" y="3178611"/>
            <a:ext cx="1059046" cy="1391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250" b="0" dirty="0">
                <a:solidFill>
                  <a:srgbClr val="FFFFFF"/>
                </a:solidFill>
                <a:latin typeface="Arial Black" panose="020B0A04020102020204" pitchFamily="34" charset="0"/>
              </a:rPr>
              <a:t>5 SENSES:</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buFontTx/>
              <a:buChar char="-"/>
            </a:pPr>
            <a:r>
              <a:rPr lang="en-US" altLang="en-US" sz="1176" b="0" dirty="0">
                <a:solidFill>
                  <a:srgbClr val="FFFFFF"/>
                </a:solidFill>
                <a:latin typeface="Arial Black" panose="020B0A04020102020204" pitchFamily="34" charset="0"/>
              </a:rPr>
              <a:t> SIGHT</a:t>
            </a:r>
          </a:p>
          <a:p>
            <a:pPr defTabSz="672358" eaLnBrk="0" fontAlgn="base" hangingPunct="0">
              <a:spcBef>
                <a:spcPct val="0"/>
              </a:spcBef>
              <a:spcAft>
                <a:spcPct val="0"/>
              </a:spcAft>
              <a:buFontTx/>
              <a:buChar char="-"/>
            </a:pPr>
            <a:r>
              <a:rPr lang="en-US" altLang="en-US" sz="1176" b="0" dirty="0">
                <a:solidFill>
                  <a:srgbClr val="FFFFFF"/>
                </a:solidFill>
                <a:latin typeface="Arial Black" panose="020B0A04020102020204" pitchFamily="34" charset="0"/>
              </a:rPr>
              <a:t> HEARING</a:t>
            </a:r>
          </a:p>
          <a:p>
            <a:pPr defTabSz="672358" eaLnBrk="0" fontAlgn="base" hangingPunct="0">
              <a:spcBef>
                <a:spcPct val="0"/>
              </a:spcBef>
              <a:spcAft>
                <a:spcPct val="0"/>
              </a:spcAft>
              <a:buFontTx/>
              <a:buChar char="-"/>
            </a:pPr>
            <a:r>
              <a:rPr lang="en-US" altLang="en-US" sz="1176" b="0" dirty="0">
                <a:solidFill>
                  <a:srgbClr val="FFFFFF"/>
                </a:solidFill>
                <a:latin typeface="Arial Black" panose="020B0A04020102020204" pitchFamily="34" charset="0"/>
              </a:rPr>
              <a:t> TASTE</a:t>
            </a:r>
          </a:p>
          <a:p>
            <a:pPr defTabSz="672358" eaLnBrk="0" fontAlgn="base" hangingPunct="0">
              <a:spcBef>
                <a:spcPct val="0"/>
              </a:spcBef>
              <a:spcAft>
                <a:spcPct val="0"/>
              </a:spcAft>
              <a:buFontTx/>
              <a:buChar char="-"/>
            </a:pPr>
            <a:r>
              <a:rPr lang="en-US" altLang="en-US" sz="1176" b="0" dirty="0">
                <a:solidFill>
                  <a:srgbClr val="FFFFFF"/>
                </a:solidFill>
                <a:latin typeface="Arial Black" panose="020B0A04020102020204" pitchFamily="34" charset="0"/>
              </a:rPr>
              <a:t> FEELING</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SMELL</a:t>
            </a:r>
          </a:p>
          <a:p>
            <a:pPr defTabSz="672358" eaLnBrk="0" fontAlgn="base" hangingPunct="0">
              <a:spcBef>
                <a:spcPct val="0"/>
              </a:spcBef>
              <a:spcAft>
                <a:spcPct val="0"/>
              </a:spcAft>
            </a:pPr>
            <a:endParaRPr lang="en-US" altLang="en-US" sz="1176" b="0" dirty="0">
              <a:solidFill>
                <a:srgbClr val="FFFFFF"/>
              </a:solidFill>
              <a:latin typeface="Arial Black" panose="020B0A04020102020204" pitchFamily="34" charset="0"/>
            </a:endParaRPr>
          </a:p>
        </p:txBody>
      </p:sp>
      <p:sp>
        <p:nvSpPr>
          <p:cNvPr id="80923" name="Line 28"/>
          <p:cNvSpPr>
            <a:spLocks noChangeShapeType="1"/>
          </p:cNvSpPr>
          <p:nvPr/>
        </p:nvSpPr>
        <p:spPr bwMode="auto">
          <a:xfrm>
            <a:off x="6992501" y="2409347"/>
            <a:ext cx="0" cy="224125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24" name="Line 29"/>
          <p:cNvSpPr>
            <a:spLocks noChangeShapeType="1"/>
          </p:cNvSpPr>
          <p:nvPr/>
        </p:nvSpPr>
        <p:spPr bwMode="auto">
          <a:xfrm>
            <a:off x="5591718" y="2353316"/>
            <a:ext cx="0" cy="229728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25" name="AutoShape 30"/>
          <p:cNvSpPr>
            <a:spLocks noChangeArrowheads="1"/>
          </p:cNvSpPr>
          <p:nvPr/>
        </p:nvSpPr>
        <p:spPr bwMode="auto">
          <a:xfrm>
            <a:off x="4863311" y="5693016"/>
            <a:ext cx="1176658" cy="1086774"/>
          </a:xfrm>
          <a:prstGeom prst="irregularSeal1">
            <a:avLst/>
          </a:prstGeom>
          <a:solidFill>
            <a:schemeClr val="bg1"/>
          </a:solidFill>
          <a:ln w="38100">
            <a:solidFill>
              <a:srgbClr val="00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02" tIns="33600" rIns="67202" bIns="3360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b="0" dirty="0">
                <a:solidFill>
                  <a:srgbClr val="3333CC"/>
                </a:solidFill>
                <a:latin typeface="Arial Black" panose="020B0A04020102020204" pitchFamily="34" charset="0"/>
              </a:rPr>
              <a:t>SELF</a:t>
            </a:r>
          </a:p>
        </p:txBody>
      </p:sp>
      <p:sp>
        <p:nvSpPr>
          <p:cNvPr id="80926" name="Text Box 33"/>
          <p:cNvSpPr txBox="1">
            <a:spLocks noChangeArrowheads="1"/>
          </p:cNvSpPr>
          <p:nvPr/>
        </p:nvSpPr>
        <p:spPr bwMode="auto">
          <a:xfrm>
            <a:off x="3518559" y="147082"/>
            <a:ext cx="3421845" cy="656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b="0" u="sng" dirty="0">
                <a:solidFill>
                  <a:srgbClr val="FF0000"/>
                </a:solidFill>
                <a:latin typeface="Arial Black" panose="020B0A04020102020204" pitchFamily="34" charset="0"/>
              </a:rPr>
              <a:t>BECOMING  A  SPIRITUAL  MAN</a:t>
            </a:r>
          </a:p>
          <a:p>
            <a:pPr defTabSz="672358" eaLnBrk="0" fontAlgn="base" hangingPunct="0">
              <a:spcBef>
                <a:spcPct val="0"/>
              </a:spcBef>
              <a:spcAft>
                <a:spcPct val="0"/>
              </a:spcAft>
            </a:pPr>
            <a:endParaRPr lang="en-US" altLang="en-US" sz="588" b="0" dirty="0">
              <a:solidFill>
                <a:srgbClr val="FF0000"/>
              </a:solidFill>
              <a:latin typeface="Arial Black" panose="020B0A04020102020204" pitchFamily="34" charset="0"/>
            </a:endParaRPr>
          </a:p>
          <a:p>
            <a:pPr defTabSz="672358" eaLnBrk="0" fontAlgn="base" hangingPunct="0">
              <a:spcBef>
                <a:spcPct val="0"/>
              </a:spcBef>
              <a:spcAft>
                <a:spcPct val="0"/>
              </a:spcAft>
            </a:pPr>
            <a:r>
              <a:rPr lang="en-US" altLang="en-US" sz="294" b="0" dirty="0">
                <a:solidFill>
                  <a:srgbClr val="FF0000"/>
                </a:solidFill>
                <a:latin typeface="Elephant" panose="02020904090505020303" pitchFamily="18" charset="0"/>
              </a:rPr>
              <a:t>  </a:t>
            </a:r>
          </a:p>
          <a:p>
            <a:pPr defTabSz="672358" eaLnBrk="0" fontAlgn="base" hangingPunct="0">
              <a:spcBef>
                <a:spcPct val="0"/>
              </a:spcBef>
              <a:spcAft>
                <a:spcPct val="0"/>
              </a:spcAft>
            </a:pPr>
            <a:r>
              <a:rPr lang="en-US" altLang="en-US" sz="882" b="0" dirty="0">
                <a:solidFill>
                  <a:srgbClr val="000000"/>
                </a:solidFill>
                <a:latin typeface="Elephant" panose="02020904090505020303" pitchFamily="18" charset="0"/>
              </a:rPr>
              <a:t>                  </a:t>
            </a:r>
            <a:r>
              <a:rPr lang="en-US" altLang="en-US" sz="882" b="0" dirty="0">
                <a:solidFill>
                  <a:srgbClr val="FF0000"/>
                </a:solidFill>
                <a:latin typeface="Elephant" panose="02020904090505020303" pitchFamily="18" charset="0"/>
              </a:rPr>
              <a:t> </a:t>
            </a:r>
            <a:r>
              <a:rPr lang="en-US" altLang="en-US" sz="1471" b="0" dirty="0">
                <a:solidFill>
                  <a:srgbClr val="FF0000"/>
                </a:solidFill>
                <a:latin typeface="Arial Black" panose="020B0A04020102020204" pitchFamily="34" charset="0"/>
              </a:rPr>
              <a:t>Spiritual  </a:t>
            </a:r>
            <a:r>
              <a:rPr lang="en-US" altLang="en-US" sz="1471" b="0" dirty="0">
                <a:solidFill>
                  <a:srgbClr val="006600"/>
                </a:solidFill>
                <a:latin typeface="Arial Black" panose="020B0A04020102020204" pitchFamily="34" charset="0"/>
              </a:rPr>
              <a:t>Vs.</a:t>
            </a:r>
            <a:r>
              <a:rPr lang="en-US" altLang="en-US" sz="1471" b="0" dirty="0">
                <a:solidFill>
                  <a:srgbClr val="000000"/>
                </a:solidFill>
                <a:latin typeface="Arial Black" panose="020B0A04020102020204" pitchFamily="34" charset="0"/>
              </a:rPr>
              <a:t>  Carnal</a:t>
            </a:r>
          </a:p>
        </p:txBody>
      </p:sp>
      <p:sp>
        <p:nvSpPr>
          <p:cNvPr id="80927" name="Line 35"/>
          <p:cNvSpPr>
            <a:spLocks noChangeShapeType="1"/>
          </p:cNvSpPr>
          <p:nvPr/>
        </p:nvSpPr>
        <p:spPr bwMode="auto">
          <a:xfrm flipH="1" flipV="1">
            <a:off x="4527123" y="4706631"/>
            <a:ext cx="616345" cy="1176658"/>
          </a:xfrm>
          <a:prstGeom prst="line">
            <a:avLst/>
          </a:prstGeom>
          <a:noFill/>
          <a:ln w="57150">
            <a:solidFill>
              <a:srgbClr val="0000CC"/>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0928" name="Line 36"/>
          <p:cNvSpPr>
            <a:spLocks noChangeShapeType="1"/>
          </p:cNvSpPr>
          <p:nvPr/>
        </p:nvSpPr>
        <p:spPr bwMode="auto">
          <a:xfrm flipV="1">
            <a:off x="3742685" y="4818694"/>
            <a:ext cx="0" cy="1008564"/>
          </a:xfrm>
          <a:prstGeom prst="line">
            <a:avLst/>
          </a:prstGeom>
          <a:noFill/>
          <a:ln w="571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AutoShape 2"/>
          <p:cNvSpPr>
            <a:spLocks noChangeArrowheads="1"/>
          </p:cNvSpPr>
          <p:nvPr/>
        </p:nvSpPr>
        <p:spPr bwMode="auto">
          <a:xfrm rot="-5400000">
            <a:off x="4218951" y="-252141"/>
            <a:ext cx="1176658" cy="2465378"/>
          </a:xfrm>
          <a:prstGeom prst="rtTriangle">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75" name="AutoShape 3"/>
          <p:cNvSpPr>
            <a:spLocks noChangeArrowheads="1"/>
          </p:cNvSpPr>
          <p:nvPr/>
        </p:nvSpPr>
        <p:spPr bwMode="auto">
          <a:xfrm rot="5400000" flipH="1">
            <a:off x="6796391" y="-252141"/>
            <a:ext cx="1176658" cy="2465378"/>
          </a:xfrm>
          <a:prstGeom prst="rtTriangle">
            <a:avLst/>
          </a:prstGeom>
          <a:solidFill>
            <a:schemeClr val="accent2"/>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76" name="Line 4"/>
          <p:cNvSpPr>
            <a:spLocks noChangeShapeType="1"/>
          </p:cNvSpPr>
          <p:nvPr/>
        </p:nvSpPr>
        <p:spPr bwMode="auto">
          <a:xfrm>
            <a:off x="4639186" y="1064595"/>
            <a:ext cx="291362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77" name="Rectangle 5"/>
          <p:cNvSpPr>
            <a:spLocks noChangeArrowheads="1"/>
          </p:cNvSpPr>
          <p:nvPr/>
        </p:nvSpPr>
        <p:spPr bwMode="auto">
          <a:xfrm>
            <a:off x="6152031" y="1568877"/>
            <a:ext cx="2465378" cy="2017127"/>
          </a:xfrm>
          <a:prstGeom prst="rect">
            <a:avLst/>
          </a:prstGeom>
          <a:solidFill>
            <a:schemeClr val="accent2"/>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78" name="Text Box 6"/>
          <p:cNvSpPr txBox="1">
            <a:spLocks noChangeArrowheads="1"/>
          </p:cNvSpPr>
          <p:nvPr/>
        </p:nvSpPr>
        <p:spPr bwMode="auto">
          <a:xfrm>
            <a:off x="5233351" y="722571"/>
            <a:ext cx="1684254"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C H U  R C H</a:t>
            </a:r>
          </a:p>
        </p:txBody>
      </p:sp>
      <p:sp>
        <p:nvSpPr>
          <p:cNvPr id="156679" name="Rectangle 7"/>
          <p:cNvSpPr>
            <a:spLocks noChangeArrowheads="1"/>
          </p:cNvSpPr>
          <p:nvPr/>
        </p:nvSpPr>
        <p:spPr bwMode="auto">
          <a:xfrm>
            <a:off x="7272658" y="4594568"/>
            <a:ext cx="1064595" cy="1568877"/>
          </a:xfrm>
          <a:prstGeom prst="rect">
            <a:avLst/>
          </a:prstGeom>
          <a:solidFill>
            <a:srgbClr val="00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80" name="Text Box 8"/>
          <p:cNvSpPr txBox="1">
            <a:spLocks noChangeArrowheads="1"/>
          </p:cNvSpPr>
          <p:nvPr/>
        </p:nvSpPr>
        <p:spPr bwMode="auto">
          <a:xfrm>
            <a:off x="4975374" y="4638927"/>
            <a:ext cx="1068701" cy="520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SPIRIT</a:t>
            </a:r>
          </a:p>
          <a:p>
            <a:pPr defTabSz="672358" eaLnBrk="0" fontAlgn="base" hangingPunct="0">
              <a:spcBef>
                <a:spcPct val="0"/>
              </a:spcBef>
              <a:spcAft>
                <a:spcPct val="0"/>
              </a:spcAft>
            </a:pPr>
            <a:endParaRPr lang="en-US" altLang="en-US" sz="588"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Supernatural</a:t>
            </a:r>
          </a:p>
        </p:txBody>
      </p:sp>
      <p:sp>
        <p:nvSpPr>
          <p:cNvPr id="156681" name="Text Box 9"/>
          <p:cNvSpPr txBox="1">
            <a:spLocks noChangeArrowheads="1"/>
          </p:cNvSpPr>
          <p:nvPr/>
        </p:nvSpPr>
        <p:spPr bwMode="auto">
          <a:xfrm>
            <a:off x="6208063" y="4650600"/>
            <a:ext cx="890768" cy="1538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SOUL</a:t>
            </a:r>
          </a:p>
          <a:p>
            <a:pPr defTabSz="672358" eaLnBrk="0" fontAlgn="base" hangingPunct="0">
              <a:spcBef>
                <a:spcPct val="0"/>
              </a:spcBef>
              <a:spcAft>
                <a:spcPct val="0"/>
              </a:spcAft>
            </a:pPr>
            <a:endParaRPr lang="en-US" altLang="en-US" sz="294"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t>
            </a:r>
            <a:r>
              <a:rPr lang="en-US" altLang="en-US" sz="882" b="0" dirty="0">
                <a:solidFill>
                  <a:srgbClr val="FFFFFF"/>
                </a:solidFill>
                <a:latin typeface="Arial Black" panose="020B0A04020102020204" pitchFamily="34" charset="0"/>
              </a:rPr>
              <a:t>WILL</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MIND</a:t>
            </a:r>
          </a:p>
          <a:p>
            <a:pPr defTabSz="672358" eaLnBrk="0" fontAlgn="base" hangingPunct="0">
              <a:spcBef>
                <a:spcPct val="0"/>
              </a:spcBef>
              <a:spcAft>
                <a:spcPct val="0"/>
              </a:spcAft>
              <a:buFontTx/>
              <a:buChar char="-"/>
            </a:pPr>
            <a:r>
              <a:rPr lang="en-US" altLang="en-US" sz="882" b="0" dirty="0">
                <a:solidFill>
                  <a:srgbClr val="FFFFFF"/>
                </a:solidFill>
                <a:latin typeface="Arial Black" panose="020B0A04020102020204" pitchFamily="34" charset="0"/>
              </a:rPr>
              <a:t> EMOTIONS</a:t>
            </a:r>
          </a:p>
          <a:p>
            <a:pPr defTabSz="672358" eaLnBrk="0" fontAlgn="base" hangingPunct="0">
              <a:spcBef>
                <a:spcPct val="0"/>
              </a:spcBef>
              <a:spcAft>
                <a:spcPct val="0"/>
              </a:spcAft>
              <a:buFontTx/>
              <a:buChar char="-"/>
            </a:pPr>
            <a:endParaRPr lang="en-US" altLang="en-US" sz="588"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Natural</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Talents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Giftings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&amp;</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Abilities</a:t>
            </a:r>
          </a:p>
        </p:txBody>
      </p:sp>
      <p:sp>
        <p:nvSpPr>
          <p:cNvPr id="156682" name="Text Box 10"/>
          <p:cNvSpPr txBox="1">
            <a:spLocks noChangeArrowheads="1"/>
          </p:cNvSpPr>
          <p:nvPr/>
        </p:nvSpPr>
        <p:spPr bwMode="auto">
          <a:xfrm>
            <a:off x="7502645" y="4594568"/>
            <a:ext cx="665321" cy="1041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u="sng" dirty="0">
                <a:solidFill>
                  <a:srgbClr val="FFFFFF"/>
                </a:solidFill>
                <a:latin typeface="Arial Black" panose="020B0A04020102020204" pitchFamily="34" charset="0"/>
              </a:rPr>
              <a:t>BODY</a:t>
            </a:r>
          </a:p>
          <a:p>
            <a:pPr algn="ctr" defTabSz="672358" eaLnBrk="0" fontAlgn="base" hangingPunct="0">
              <a:spcBef>
                <a:spcPct val="0"/>
              </a:spcBef>
              <a:spcAft>
                <a:spcPct val="0"/>
              </a:spcAft>
            </a:pPr>
            <a:endParaRPr lang="en-US" altLang="en-US" sz="1324" b="0" u="sng" dirty="0">
              <a:solidFill>
                <a:srgbClr val="FFFFFF"/>
              </a:solidFill>
              <a:latin typeface="Arial Black" panose="020B0A04020102020204" pitchFamily="34" charset="0"/>
            </a:endParaRPr>
          </a:p>
          <a:p>
            <a:pPr algn="ctr" defTabSz="672358" eaLnBrk="0" fontAlgn="base" hangingPunct="0">
              <a:spcBef>
                <a:spcPct val="0"/>
              </a:spcBef>
              <a:spcAft>
                <a:spcPct val="0"/>
              </a:spcAft>
            </a:pPr>
            <a:endParaRPr lang="en-US" altLang="en-US" sz="588" dirty="0">
              <a:solidFill>
                <a:srgbClr val="FFFFFF"/>
              </a:solidFill>
              <a:latin typeface="Times New Roman" panose="02020603050405020304" pitchFamily="18" charset="0"/>
            </a:endParaRPr>
          </a:p>
          <a:p>
            <a:pPr algn="ct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THE</a:t>
            </a:r>
          </a:p>
          <a:p>
            <a:pPr algn="ct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FIVE</a:t>
            </a:r>
          </a:p>
          <a:p>
            <a:pPr algn="ct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SENSES</a:t>
            </a:r>
          </a:p>
        </p:txBody>
      </p:sp>
      <p:sp>
        <p:nvSpPr>
          <p:cNvPr id="156683" name="Rectangle 11"/>
          <p:cNvSpPr>
            <a:spLocks noChangeArrowheads="1"/>
          </p:cNvSpPr>
          <p:nvPr/>
        </p:nvSpPr>
        <p:spPr bwMode="auto">
          <a:xfrm>
            <a:off x="4919342" y="4090287"/>
            <a:ext cx="3473942" cy="2129190"/>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156684" name="Line 12"/>
          <p:cNvSpPr>
            <a:spLocks noChangeShapeType="1"/>
          </p:cNvSpPr>
          <p:nvPr/>
        </p:nvSpPr>
        <p:spPr bwMode="auto">
          <a:xfrm>
            <a:off x="4919342" y="4314412"/>
            <a:ext cx="347394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85" name="Line 13"/>
          <p:cNvSpPr>
            <a:spLocks noChangeShapeType="1"/>
          </p:cNvSpPr>
          <p:nvPr/>
        </p:nvSpPr>
        <p:spPr bwMode="auto">
          <a:xfrm>
            <a:off x="6096000" y="4090286"/>
            <a:ext cx="0" cy="44825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86" name="Text Box 14"/>
          <p:cNvSpPr txBox="1">
            <a:spLocks noChangeArrowheads="1"/>
          </p:cNvSpPr>
          <p:nvPr/>
        </p:nvSpPr>
        <p:spPr bwMode="auto">
          <a:xfrm>
            <a:off x="5092106" y="3810130"/>
            <a:ext cx="3266418"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B o r n   A g a i n   B e l i e v e r </a:t>
            </a:r>
          </a:p>
        </p:txBody>
      </p:sp>
      <p:sp>
        <p:nvSpPr>
          <p:cNvPr id="156687" name="Text Box 15"/>
          <p:cNvSpPr txBox="1">
            <a:spLocks noChangeArrowheads="1"/>
          </p:cNvSpPr>
          <p:nvPr/>
        </p:nvSpPr>
        <p:spPr bwMode="auto">
          <a:xfrm>
            <a:off x="4901833" y="4090287"/>
            <a:ext cx="1200147" cy="452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SPIRITUAL MAN</a:t>
            </a:r>
          </a:p>
          <a:p>
            <a:pPr defTabSz="672358" eaLnBrk="0" fontAlgn="base" hangingPunct="0">
              <a:spcBef>
                <a:spcPct val="0"/>
              </a:spcBef>
              <a:spcAft>
                <a:spcPct val="0"/>
              </a:spcAft>
            </a:pPr>
            <a:endParaRPr lang="en-US" altLang="en-US" sz="441"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FF0000"/>
                </a:solidFill>
                <a:latin typeface="Arial Black" panose="020B0A04020102020204" pitchFamily="34" charset="0"/>
              </a:rPr>
              <a:t>   </a:t>
            </a:r>
            <a:r>
              <a:rPr lang="en-US" altLang="en-US" sz="1029" dirty="0">
                <a:solidFill>
                  <a:srgbClr val="FF0000"/>
                </a:solidFill>
                <a:latin typeface="Times New Roman" panose="02020603050405020304" pitchFamily="18" charset="0"/>
              </a:rPr>
              <a:t>Son   of God</a:t>
            </a:r>
          </a:p>
        </p:txBody>
      </p:sp>
      <p:sp>
        <p:nvSpPr>
          <p:cNvPr id="156688" name="Text Box 16"/>
          <p:cNvSpPr txBox="1">
            <a:spLocks noChangeArrowheads="1"/>
          </p:cNvSpPr>
          <p:nvPr/>
        </p:nvSpPr>
        <p:spPr bwMode="auto">
          <a:xfrm>
            <a:off x="6508064" y="4090287"/>
            <a:ext cx="1334799" cy="429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3333CC"/>
                </a:solidFill>
                <a:latin typeface="Times New Roman" panose="02020603050405020304" pitchFamily="18" charset="0"/>
              </a:rPr>
              <a:t>     NATURAL  MAN</a:t>
            </a:r>
          </a:p>
          <a:p>
            <a:pPr defTabSz="672358" eaLnBrk="0" fontAlgn="base" hangingPunct="0">
              <a:spcBef>
                <a:spcPct val="0"/>
              </a:spcBef>
              <a:spcAft>
                <a:spcPct val="0"/>
              </a:spcAft>
            </a:pPr>
            <a:endParaRPr lang="en-US" altLang="en-US" sz="294" dirty="0">
              <a:solidFill>
                <a:srgbClr val="3333CC"/>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3333CC"/>
                </a:solidFill>
                <a:latin typeface="Times New Roman" panose="02020603050405020304" pitchFamily="18" charset="0"/>
              </a:rPr>
              <a:t>         Son  of  Man</a:t>
            </a:r>
          </a:p>
        </p:txBody>
      </p:sp>
      <p:sp>
        <p:nvSpPr>
          <p:cNvPr id="156689" name="Text Box 17"/>
          <p:cNvSpPr txBox="1">
            <a:spLocks noChangeArrowheads="1"/>
          </p:cNvSpPr>
          <p:nvPr/>
        </p:nvSpPr>
        <p:spPr bwMode="auto">
          <a:xfrm>
            <a:off x="4981211" y="5154881"/>
            <a:ext cx="898782" cy="99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1176" b="0" dirty="0">
                <a:solidFill>
                  <a:srgbClr val="FFFFFF"/>
                </a:solidFill>
                <a:latin typeface="Arial Black" panose="020B0A04020102020204" pitchFamily="34" charset="0"/>
              </a:rPr>
              <a:t>Divine</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Ability</a:t>
            </a:r>
          </a:p>
          <a:p>
            <a:pPr defTabSz="672358" eaLnBrk="0" fontAlgn="base" hangingPunct="0">
              <a:spcBef>
                <a:spcPct val="0"/>
              </a:spcBef>
              <a:spcAft>
                <a:spcPct val="0"/>
              </a:spcAft>
            </a:pPr>
            <a:endParaRPr lang="en-US" altLang="en-US" sz="44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Gifts of</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the Spirit</a:t>
            </a:r>
          </a:p>
          <a:p>
            <a:pPr defTabSz="672358" eaLnBrk="0" fontAlgn="base" hangingPunct="0">
              <a:spcBef>
                <a:spcPct val="0"/>
              </a:spcBef>
              <a:spcAft>
                <a:spcPct val="0"/>
              </a:spcAft>
            </a:pPr>
            <a:r>
              <a:rPr lang="en-US" altLang="en-US" sz="882" dirty="0">
                <a:solidFill>
                  <a:srgbClr val="000000"/>
                </a:solidFill>
                <a:latin typeface="Times New Roman" panose="02020603050405020304" pitchFamily="18" charset="0"/>
              </a:rPr>
              <a:t> </a:t>
            </a:r>
            <a:r>
              <a:rPr lang="en-US" altLang="en-US" sz="882" dirty="0">
                <a:solidFill>
                  <a:srgbClr val="FFFFFF"/>
                </a:solidFill>
                <a:latin typeface="Times New Roman" panose="02020603050405020304" pitchFamily="18" charset="0"/>
              </a:rPr>
              <a:t>Operate Here</a:t>
            </a:r>
          </a:p>
        </p:txBody>
      </p:sp>
      <p:sp>
        <p:nvSpPr>
          <p:cNvPr id="156690" name="Line 18"/>
          <p:cNvSpPr>
            <a:spLocks noChangeShapeType="1"/>
          </p:cNvSpPr>
          <p:nvPr/>
        </p:nvSpPr>
        <p:spPr bwMode="auto">
          <a:xfrm>
            <a:off x="6096000" y="4538537"/>
            <a:ext cx="0" cy="1680940"/>
          </a:xfrm>
          <a:prstGeom prst="line">
            <a:avLst/>
          </a:prstGeom>
          <a:noFill/>
          <a:ln w="190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1" name="Line 19"/>
          <p:cNvSpPr>
            <a:spLocks noChangeShapeType="1"/>
          </p:cNvSpPr>
          <p:nvPr/>
        </p:nvSpPr>
        <p:spPr bwMode="auto">
          <a:xfrm>
            <a:off x="4919342" y="4538537"/>
            <a:ext cx="347394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2" name="Line 20"/>
          <p:cNvSpPr>
            <a:spLocks noChangeShapeType="1"/>
          </p:cNvSpPr>
          <p:nvPr/>
        </p:nvSpPr>
        <p:spPr bwMode="auto">
          <a:xfrm>
            <a:off x="6096000" y="952533"/>
            <a:ext cx="0" cy="5491069"/>
          </a:xfrm>
          <a:prstGeom prst="line">
            <a:avLst/>
          </a:prstGeom>
          <a:noFill/>
          <a:ln w="57150">
            <a:solidFill>
              <a:schemeClr val="tx2"/>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3" name="AutoShape 21"/>
          <p:cNvSpPr>
            <a:spLocks noChangeArrowheads="1"/>
          </p:cNvSpPr>
          <p:nvPr/>
        </p:nvSpPr>
        <p:spPr bwMode="auto">
          <a:xfrm>
            <a:off x="5423624" y="448251"/>
            <a:ext cx="1400783" cy="336188"/>
          </a:xfrm>
          <a:prstGeom prst="irregularSeal1">
            <a:avLst/>
          </a:prstGeom>
          <a:solidFill>
            <a:srgbClr val="FFFF66"/>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156694" name="AutoShape 22"/>
          <p:cNvSpPr>
            <a:spLocks noChangeArrowheads="1"/>
          </p:cNvSpPr>
          <p:nvPr/>
        </p:nvSpPr>
        <p:spPr bwMode="auto">
          <a:xfrm>
            <a:off x="5815843" y="6387570"/>
            <a:ext cx="672376" cy="448251"/>
          </a:xfrm>
          <a:prstGeom prst="irregularSeal1">
            <a:avLst/>
          </a:prstGeom>
          <a:solidFill>
            <a:srgbClr val="FF0000"/>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dirty="0">
                <a:solidFill>
                  <a:srgbClr val="FFFFFF"/>
                </a:solidFill>
                <a:latin typeface="Elephant" panose="02020904090505020303" pitchFamily="18" charset="0"/>
              </a:rPr>
              <a:t>Power</a:t>
            </a:r>
          </a:p>
        </p:txBody>
      </p:sp>
      <p:sp>
        <p:nvSpPr>
          <p:cNvPr id="156695" name="Text Box 23"/>
          <p:cNvSpPr txBox="1">
            <a:spLocks noChangeArrowheads="1"/>
          </p:cNvSpPr>
          <p:nvPr/>
        </p:nvSpPr>
        <p:spPr bwMode="auto">
          <a:xfrm>
            <a:off x="3462528" y="4104699"/>
            <a:ext cx="2577441" cy="312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588" i="1"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God’s eternal purpose</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and  will  for  every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born-again believer is to</a:t>
            </a:r>
          </a:p>
          <a:p>
            <a:pPr defTabSz="672358" eaLnBrk="0" fontAlgn="base" hangingPunct="0">
              <a:spcBef>
                <a:spcPct val="0"/>
              </a:spcBef>
              <a:spcAft>
                <a:spcPct val="0"/>
              </a:spcAft>
            </a:pPr>
            <a:r>
              <a:rPr lang="en-US" altLang="en-US" sz="882" u="sng" dirty="0">
                <a:solidFill>
                  <a:srgbClr val="FF0000"/>
                </a:solidFill>
                <a:latin typeface="Times New Roman" panose="02020603050405020304" pitchFamily="18" charset="0"/>
              </a:rPr>
              <a:t>fulfill the great commission</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to work in His harvest field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reaching lost souls.</a:t>
            </a: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This is a </a:t>
            </a:r>
            <a:r>
              <a:rPr lang="en-US" altLang="en-US" sz="809" dirty="0">
                <a:solidFill>
                  <a:srgbClr val="FF0000"/>
                </a:solidFill>
                <a:latin typeface="Arial Black" panose="020B0A04020102020204" pitchFamily="34" charset="0"/>
              </a:rPr>
              <a:t>Spiritual Work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and will not be done</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with natural talents and</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giftings.  This will almost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always be misaligned with</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the natural man’s desires,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abilities and  comfort zone</a:t>
            </a:r>
            <a:r>
              <a:rPr lang="en-US" altLang="en-US" sz="809" dirty="0">
                <a:solidFill>
                  <a:srgbClr val="FF0000"/>
                </a:solidFill>
                <a:latin typeface="Times New Roman" panose="02020603050405020304" pitchFamily="18" charset="0"/>
              </a:rPr>
              <a:t>.</a:t>
            </a: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This will always involve:  </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 His Will  Vs  Our Will  (Not Our Choice but His)</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 His Thinking  Vs  Our Thinking  (His ways)</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 His Emotions  Vs  Our Emotions (Deep sorrow  </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for their suffering with a strong urge to help)</a:t>
            </a:r>
          </a:p>
          <a:p>
            <a:pPr defTabSz="672358" eaLnBrk="0" fontAlgn="base" hangingPunct="0">
              <a:spcBef>
                <a:spcPct val="0"/>
              </a:spcBef>
              <a:spcAft>
                <a:spcPct val="0"/>
              </a:spcAft>
            </a:pPr>
            <a:endParaRPr lang="en-US" altLang="en-US" sz="809" dirty="0">
              <a:solidFill>
                <a:srgbClr val="FF0000"/>
              </a:solidFill>
              <a:latin typeface="Times New Roman" panose="02020603050405020304" pitchFamily="18" charset="0"/>
            </a:endParaRPr>
          </a:p>
          <a:p>
            <a:pPr defTabSz="672358" eaLnBrk="0" fontAlgn="base" hangingPunct="0">
              <a:spcBef>
                <a:spcPct val="0"/>
              </a:spcBef>
              <a:spcAft>
                <a:spcPct val="0"/>
              </a:spcAft>
            </a:pPr>
            <a:endParaRPr lang="en-US" altLang="en-US" sz="882" dirty="0">
              <a:solidFill>
                <a:srgbClr val="000000"/>
              </a:solidFill>
              <a:latin typeface="Modern No. 20" panose="02070704070505020303" pitchFamily="18" charset="0"/>
            </a:endParaRPr>
          </a:p>
          <a:p>
            <a:pPr defTabSz="672358" eaLnBrk="0" fontAlgn="base" hangingPunct="0">
              <a:spcBef>
                <a:spcPct val="0"/>
              </a:spcBef>
              <a:spcAft>
                <a:spcPct val="0"/>
              </a:spcAft>
            </a:pPr>
            <a:endParaRPr lang="en-US" altLang="en-US" sz="882" dirty="0">
              <a:solidFill>
                <a:srgbClr val="000000"/>
              </a:solidFill>
              <a:latin typeface="Modern No. 20" panose="02070704070505020303" pitchFamily="18" charset="0"/>
            </a:endParaRPr>
          </a:p>
        </p:txBody>
      </p:sp>
      <p:sp>
        <p:nvSpPr>
          <p:cNvPr id="156696" name="Text Box 24"/>
          <p:cNvSpPr txBox="1">
            <a:spLocks noChangeArrowheads="1"/>
          </p:cNvSpPr>
          <p:nvPr/>
        </p:nvSpPr>
        <p:spPr bwMode="auto">
          <a:xfrm>
            <a:off x="4802610" y="1108954"/>
            <a:ext cx="286435"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Elephant" panose="02020904090505020303" pitchFamily="18" charset="0"/>
              </a:rPr>
              <a:t>1.</a:t>
            </a:r>
          </a:p>
        </p:txBody>
      </p:sp>
      <p:sp>
        <p:nvSpPr>
          <p:cNvPr id="156697" name="Text Box 25"/>
          <p:cNvSpPr txBox="1">
            <a:spLocks noChangeArrowheads="1"/>
          </p:cNvSpPr>
          <p:nvPr/>
        </p:nvSpPr>
        <p:spPr bwMode="auto">
          <a:xfrm>
            <a:off x="7005342" y="1108954"/>
            <a:ext cx="324907"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Elephant" panose="02020904090505020303" pitchFamily="18" charset="0"/>
              </a:rPr>
              <a:t>2.</a:t>
            </a:r>
          </a:p>
        </p:txBody>
      </p:sp>
      <p:sp>
        <p:nvSpPr>
          <p:cNvPr id="156698" name="Line 26"/>
          <p:cNvSpPr>
            <a:spLocks noChangeShapeType="1"/>
          </p:cNvSpPr>
          <p:nvPr/>
        </p:nvSpPr>
        <p:spPr bwMode="auto">
          <a:xfrm flipH="1" flipV="1">
            <a:off x="4676540" y="3586004"/>
            <a:ext cx="840470" cy="1008564"/>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9" name="Line 27"/>
          <p:cNvSpPr>
            <a:spLocks noChangeShapeType="1"/>
          </p:cNvSpPr>
          <p:nvPr/>
        </p:nvSpPr>
        <p:spPr bwMode="auto">
          <a:xfrm flipV="1">
            <a:off x="6656313" y="3586004"/>
            <a:ext cx="698057" cy="1008564"/>
          </a:xfrm>
          <a:prstGeom prst="line">
            <a:avLst/>
          </a:prstGeom>
          <a:noFill/>
          <a:ln w="38100">
            <a:solidFill>
              <a:schemeClr val="accent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700" name="Text Box 28"/>
          <p:cNvSpPr txBox="1">
            <a:spLocks noChangeArrowheads="1"/>
          </p:cNvSpPr>
          <p:nvPr/>
        </p:nvSpPr>
        <p:spPr bwMode="auto">
          <a:xfrm>
            <a:off x="3443204" y="0"/>
            <a:ext cx="5297422" cy="588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b="0" dirty="0">
                <a:solidFill>
                  <a:srgbClr val="FF0000"/>
                </a:solidFill>
                <a:latin typeface="Elephant" panose="02020904090505020303" pitchFamily="18" charset="0"/>
              </a:rPr>
              <a:t>THE  PATH  TO  DOMINION  IN  THE  SUPERNATURAL</a:t>
            </a:r>
          </a:p>
          <a:p>
            <a:pPr algn="ctr" defTabSz="672358" eaLnBrk="0" fontAlgn="base" hangingPunct="0">
              <a:spcBef>
                <a:spcPct val="0"/>
              </a:spcBef>
              <a:spcAft>
                <a:spcPct val="0"/>
              </a:spcAft>
            </a:pPr>
            <a:r>
              <a:rPr lang="en-US" altLang="en-US" sz="147" dirty="0">
                <a:solidFill>
                  <a:srgbClr val="FF0000"/>
                </a:solidFill>
                <a:latin typeface="Elephant" panose="02020904090505020303" pitchFamily="18" charset="0"/>
              </a:rPr>
              <a:t> </a:t>
            </a:r>
          </a:p>
          <a:p>
            <a:pPr algn="ctr" defTabSz="672358" eaLnBrk="0" fontAlgn="base" hangingPunct="0">
              <a:spcBef>
                <a:spcPct val="0"/>
              </a:spcBef>
              <a:spcAft>
                <a:spcPct val="0"/>
              </a:spcAft>
            </a:pPr>
            <a:r>
              <a:rPr lang="en-US" altLang="en-US" sz="1029" b="0" dirty="0">
                <a:solidFill>
                  <a:srgbClr val="FF0000"/>
                </a:solidFill>
                <a:latin typeface="Elephant" panose="02020904090505020303" pitchFamily="18" charset="0"/>
              </a:rPr>
              <a:t>Through the Core Ministry of  the Church</a:t>
            </a:r>
            <a:r>
              <a:rPr lang="en-US" altLang="en-US" sz="1029" dirty="0">
                <a:solidFill>
                  <a:srgbClr val="FF0000"/>
                </a:solidFill>
                <a:latin typeface="Elephant" panose="02020904090505020303" pitchFamily="18" charset="0"/>
              </a:rPr>
              <a:t> </a:t>
            </a:r>
          </a:p>
          <a:p>
            <a:pPr algn="ctr" defTabSz="672358" eaLnBrk="0" fontAlgn="base" hangingPunct="0">
              <a:spcBef>
                <a:spcPct val="0"/>
              </a:spcBef>
              <a:spcAft>
                <a:spcPct val="0"/>
              </a:spcAft>
            </a:pPr>
            <a:r>
              <a:rPr lang="en-US" altLang="en-US" sz="1029" dirty="0">
                <a:solidFill>
                  <a:srgbClr val="FF0000"/>
                </a:solidFill>
                <a:latin typeface="Elephant" panose="02020904090505020303" pitchFamily="18" charset="0"/>
              </a:rPr>
              <a:t>The Only Hope For Reaching                                  This Lost End-time Generation</a:t>
            </a:r>
          </a:p>
        </p:txBody>
      </p:sp>
      <p:sp>
        <p:nvSpPr>
          <p:cNvPr id="156701" name="Text Box 29"/>
          <p:cNvSpPr txBox="1">
            <a:spLocks noChangeArrowheads="1"/>
          </p:cNvSpPr>
          <p:nvPr/>
        </p:nvSpPr>
        <p:spPr bwMode="auto">
          <a:xfrm rot="-1528632">
            <a:off x="3448146" y="866255"/>
            <a:ext cx="1863790"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Mandatory Involvement</a:t>
            </a:r>
            <a:r>
              <a:rPr lang="en-US" altLang="en-US" sz="1029" b="0" dirty="0">
                <a:solidFill>
                  <a:srgbClr val="FF0000"/>
                </a:solidFill>
                <a:latin typeface="Elephant" panose="02020904090505020303" pitchFamily="18" charset="0"/>
              </a:rPr>
              <a:t> </a:t>
            </a:r>
          </a:p>
        </p:txBody>
      </p:sp>
      <p:sp>
        <p:nvSpPr>
          <p:cNvPr id="156702" name="Text Box 30"/>
          <p:cNvSpPr txBox="1">
            <a:spLocks noChangeArrowheads="1"/>
          </p:cNvSpPr>
          <p:nvPr/>
        </p:nvSpPr>
        <p:spPr bwMode="auto">
          <a:xfrm>
            <a:off x="3518560" y="3698067"/>
            <a:ext cx="2085004"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i="1" dirty="0">
                <a:solidFill>
                  <a:srgbClr val="FF0000"/>
                </a:solidFill>
                <a:latin typeface="Elephant" panose="02020904090505020303" pitchFamily="18" charset="0"/>
              </a:rPr>
              <a:t>PASSION   BRINGS    POWER</a:t>
            </a:r>
          </a:p>
        </p:txBody>
      </p:sp>
      <p:sp>
        <p:nvSpPr>
          <p:cNvPr id="156703" name="Text Box 31"/>
          <p:cNvSpPr txBox="1">
            <a:spLocks noChangeArrowheads="1"/>
          </p:cNvSpPr>
          <p:nvPr/>
        </p:nvSpPr>
        <p:spPr bwMode="auto">
          <a:xfrm>
            <a:off x="5756311" y="536967"/>
            <a:ext cx="688789" cy="19239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09" b="0" dirty="0">
                <a:solidFill>
                  <a:srgbClr val="FF0000"/>
                </a:solidFill>
                <a:latin typeface="Elephant" panose="02020904090505020303" pitchFamily="18" charset="0"/>
              </a:rPr>
              <a:t>PASSION</a:t>
            </a:r>
          </a:p>
        </p:txBody>
      </p:sp>
      <p:sp>
        <p:nvSpPr>
          <p:cNvPr id="156704" name="Text Box 32"/>
          <p:cNvSpPr txBox="1">
            <a:spLocks noChangeArrowheads="1"/>
          </p:cNvSpPr>
          <p:nvPr/>
        </p:nvSpPr>
        <p:spPr bwMode="auto">
          <a:xfrm>
            <a:off x="6208063" y="2865770"/>
            <a:ext cx="2241253"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p:txBody>
      </p:sp>
      <p:sp>
        <p:nvSpPr>
          <p:cNvPr id="156705" name="Text Box 33"/>
          <p:cNvSpPr txBox="1">
            <a:spLocks noChangeArrowheads="1"/>
          </p:cNvSpPr>
          <p:nvPr/>
        </p:nvSpPr>
        <p:spPr bwMode="auto">
          <a:xfrm>
            <a:off x="7092891" y="6339711"/>
            <a:ext cx="135818" cy="384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p:txBody>
      </p:sp>
      <p:sp>
        <p:nvSpPr>
          <p:cNvPr id="156706" name="Text Box 34"/>
          <p:cNvSpPr txBox="1">
            <a:spLocks noChangeArrowheads="1"/>
          </p:cNvSpPr>
          <p:nvPr/>
        </p:nvSpPr>
        <p:spPr bwMode="auto">
          <a:xfrm rot="1604836">
            <a:off x="7080379" y="974815"/>
            <a:ext cx="1708299"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Optional Involvement</a:t>
            </a:r>
            <a:r>
              <a:rPr lang="en-US" altLang="en-US" sz="1029" b="0" dirty="0">
                <a:solidFill>
                  <a:srgbClr val="3333CC"/>
                </a:solidFill>
                <a:latin typeface="Elephant" panose="02020904090505020303" pitchFamily="18" charset="0"/>
              </a:rPr>
              <a:t> </a:t>
            </a:r>
            <a:endParaRPr lang="en-US" altLang="en-US" sz="1471" dirty="0">
              <a:solidFill>
                <a:srgbClr val="3333CC"/>
              </a:solidFill>
              <a:latin typeface="Times New Roman" panose="02020603050405020304" pitchFamily="18" charset="0"/>
            </a:endParaRPr>
          </a:p>
        </p:txBody>
      </p:sp>
      <p:sp>
        <p:nvSpPr>
          <p:cNvPr id="156707" name="Text Box 35"/>
          <p:cNvSpPr txBox="1">
            <a:spLocks noChangeArrowheads="1"/>
          </p:cNvSpPr>
          <p:nvPr/>
        </p:nvSpPr>
        <p:spPr bwMode="auto">
          <a:xfrm>
            <a:off x="6768376" y="6219477"/>
            <a:ext cx="1849034" cy="712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i="1" dirty="0">
                <a:solidFill>
                  <a:srgbClr val="3333CC"/>
                </a:solidFill>
                <a:latin typeface="Times New Roman" panose="02020603050405020304" pitchFamily="18" charset="0"/>
              </a:rPr>
              <a:t>Zech. 4:6-7 You will not succeed by your own strength,</a:t>
            </a:r>
            <a:r>
              <a:rPr lang="en-US" altLang="en-US" sz="882" i="1" dirty="0">
                <a:solidFill>
                  <a:srgbClr val="FF0000"/>
                </a:solidFill>
                <a:latin typeface="Times New Roman" panose="02020603050405020304" pitchFamily="18" charset="0"/>
              </a:rPr>
              <a:t> but by my Spirit.</a:t>
            </a:r>
          </a:p>
          <a:p>
            <a:pPr defTabSz="672358" eaLnBrk="0" fontAlgn="base" hangingPunct="0">
              <a:spcBef>
                <a:spcPct val="0"/>
              </a:spcBef>
              <a:spcAft>
                <a:spcPct val="0"/>
              </a:spcAft>
            </a:pPr>
            <a:r>
              <a:rPr lang="en-US" altLang="en-US" sz="882" i="1" dirty="0">
                <a:solidFill>
                  <a:srgbClr val="FF0000"/>
                </a:solidFill>
                <a:latin typeface="Times New Roman" panose="02020603050405020304" pitchFamily="18" charset="0"/>
              </a:rPr>
              <a:t>Obstacles as great as mountains will </a:t>
            </a:r>
          </a:p>
          <a:p>
            <a:pPr defTabSz="672358" eaLnBrk="0" fontAlgn="base" hangingPunct="0">
              <a:spcBef>
                <a:spcPct val="0"/>
              </a:spcBef>
              <a:spcAft>
                <a:spcPct val="0"/>
              </a:spcAft>
            </a:pPr>
            <a:r>
              <a:rPr lang="en-US" altLang="en-US" sz="882" i="1" dirty="0">
                <a:solidFill>
                  <a:srgbClr val="FF0000"/>
                </a:solidFill>
                <a:latin typeface="Times New Roman" panose="02020603050405020304" pitchFamily="18" charset="0"/>
              </a:rPr>
              <a:t>disappear before you. TEV</a:t>
            </a:r>
          </a:p>
          <a:p>
            <a:pPr defTabSz="672358" eaLnBrk="0" fontAlgn="base" hangingPunct="0">
              <a:spcBef>
                <a:spcPct val="0"/>
              </a:spcBef>
              <a:spcAft>
                <a:spcPct val="0"/>
              </a:spcAft>
            </a:pPr>
            <a:endParaRPr lang="en-US" altLang="en-US" sz="662" i="1" dirty="0">
              <a:solidFill>
                <a:srgbClr val="FF0000"/>
              </a:solidFill>
              <a:latin typeface="Times New Roman" panose="02020603050405020304" pitchFamily="18" charset="0"/>
            </a:endParaRPr>
          </a:p>
        </p:txBody>
      </p:sp>
      <p:sp>
        <p:nvSpPr>
          <p:cNvPr id="156708" name="Line 36"/>
          <p:cNvSpPr>
            <a:spLocks noChangeShapeType="1"/>
          </p:cNvSpPr>
          <p:nvPr/>
        </p:nvSpPr>
        <p:spPr bwMode="auto">
          <a:xfrm>
            <a:off x="6039969" y="392219"/>
            <a:ext cx="112063"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709" name="Text Box 37"/>
          <p:cNvSpPr txBox="1">
            <a:spLocks noChangeArrowheads="1"/>
          </p:cNvSpPr>
          <p:nvPr/>
        </p:nvSpPr>
        <p:spPr bwMode="auto">
          <a:xfrm>
            <a:off x="5983937" y="1299227"/>
            <a:ext cx="2585141" cy="9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1029" b="0" u="sng" dirty="0">
                <a:solidFill>
                  <a:srgbClr val="FFFFFF"/>
                </a:solidFill>
                <a:latin typeface="Arial Black" panose="020B0A04020102020204" pitchFamily="34" charset="0"/>
              </a:rPr>
              <a:t>SUPPORTING  MINISTRIES</a:t>
            </a:r>
            <a:r>
              <a:rPr lang="en-US" altLang="en-US" sz="1176" b="0" dirty="0">
                <a:solidFill>
                  <a:srgbClr val="FFFFFF"/>
                </a:solidFill>
                <a:latin typeface="Arial Black" panose="020B0A04020102020204" pitchFamily="34" charset="0"/>
              </a:rPr>
              <a:t>:</a:t>
            </a:r>
          </a:p>
          <a:p>
            <a:pPr defTabSz="672358" eaLnBrk="0" fontAlgn="base" hangingPunct="0">
              <a:spcBef>
                <a:spcPct val="0"/>
              </a:spcBef>
              <a:spcAft>
                <a:spcPct val="0"/>
              </a:spcAft>
            </a:pPr>
            <a:endParaRPr lang="en-US" altLang="en-US" sz="44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882" b="0" dirty="0">
                <a:solidFill>
                  <a:srgbClr val="FFFFFF"/>
                </a:solidFill>
                <a:latin typeface="Arial Black" panose="020B0A04020102020204" pitchFamily="34" charset="0"/>
              </a:rPr>
              <a:t>- Physical Operation &amp; Organization</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Choir        - Music</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Drama      - Ushers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Clerical    - Other Helps, etc</a:t>
            </a:r>
            <a:r>
              <a:rPr lang="en-US" altLang="en-US" sz="882" dirty="0">
                <a:solidFill>
                  <a:srgbClr val="FFFFFF"/>
                </a:solidFill>
                <a:latin typeface="Times New Roman" panose="02020603050405020304" pitchFamily="18" charset="0"/>
              </a:rPr>
              <a:t>.</a:t>
            </a:r>
          </a:p>
        </p:txBody>
      </p:sp>
      <p:sp>
        <p:nvSpPr>
          <p:cNvPr id="156710" name="Text Box 38"/>
          <p:cNvSpPr txBox="1">
            <a:spLocks noChangeArrowheads="1"/>
          </p:cNvSpPr>
          <p:nvPr/>
        </p:nvSpPr>
        <p:spPr bwMode="auto">
          <a:xfrm>
            <a:off x="4083177" y="1299227"/>
            <a:ext cx="1751708"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u="sng" dirty="0">
                <a:solidFill>
                  <a:srgbClr val="FFFFFF"/>
                </a:solidFill>
                <a:latin typeface="Arial Black" panose="020B0A04020102020204" pitchFamily="34" charset="0"/>
              </a:rPr>
              <a:t>CORE  MINISTRY:</a:t>
            </a:r>
          </a:p>
        </p:txBody>
      </p:sp>
      <p:sp>
        <p:nvSpPr>
          <p:cNvPr id="156711" name="Text Box 39"/>
          <p:cNvSpPr txBox="1">
            <a:spLocks noChangeArrowheads="1"/>
          </p:cNvSpPr>
          <p:nvPr/>
        </p:nvSpPr>
        <p:spPr bwMode="auto">
          <a:xfrm>
            <a:off x="3613113" y="1568877"/>
            <a:ext cx="2426856" cy="1979810"/>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&gt; SOUL WINNING  (Mission) </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Fulfilling the “Great Commission” </a:t>
            </a:r>
            <a:endParaRPr lang="en-US" altLang="en-US" sz="1029"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882" b="0" dirty="0">
                <a:solidFill>
                  <a:srgbClr val="FFFFFF"/>
                </a:solidFill>
                <a:latin typeface="Arial Black" panose="020B0A04020102020204" pitchFamily="34" charset="0"/>
              </a:rPr>
              <a:t>  Healing, Deliverance, Salvation</a:t>
            </a:r>
          </a:p>
          <a:p>
            <a:pPr defTabSz="672358" eaLnBrk="0" fontAlgn="base" hangingPunct="0">
              <a:spcBef>
                <a:spcPct val="0"/>
              </a:spcBef>
              <a:spcAft>
                <a:spcPct val="0"/>
              </a:spcAft>
            </a:pPr>
            <a:endParaRPr lang="en-US" altLang="en-US" sz="22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&gt; PRAYER </a:t>
            </a:r>
            <a:r>
              <a:rPr lang="en-US" altLang="en-US" sz="735" b="0" dirty="0">
                <a:solidFill>
                  <a:srgbClr val="FFFFFF"/>
                </a:solidFill>
                <a:latin typeface="Arial Black" panose="020B0A04020102020204" pitchFamily="34" charset="0"/>
              </a:rPr>
              <a:t>and the</a:t>
            </a:r>
            <a:r>
              <a:rPr lang="en-US" altLang="en-US" sz="1029" b="0" dirty="0">
                <a:solidFill>
                  <a:srgbClr val="FFFFFF"/>
                </a:solidFill>
                <a:latin typeface="Arial Black" panose="020B0A04020102020204" pitchFamily="34" charset="0"/>
              </a:rPr>
              <a:t> WORD </a:t>
            </a:r>
            <a:r>
              <a:rPr lang="en-US" altLang="en-US" sz="882" b="0" dirty="0">
                <a:solidFill>
                  <a:srgbClr val="FFFFFF"/>
                </a:solidFill>
                <a:latin typeface="Arial Black" panose="020B0A04020102020204" pitchFamily="34" charset="0"/>
              </a:rPr>
              <a:t>(Power)</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809" b="0" dirty="0">
                <a:solidFill>
                  <a:srgbClr val="FFFFFF"/>
                </a:solidFill>
                <a:latin typeface="Arial Black" panose="020B0A04020102020204" pitchFamily="34" charset="0"/>
              </a:rPr>
              <a:t>(Spirit. . . . and . . . Truth)</a:t>
            </a:r>
          </a:p>
          <a:p>
            <a:pPr defTabSz="672358" eaLnBrk="0" fontAlgn="base" hangingPunct="0">
              <a:spcBef>
                <a:spcPct val="0"/>
              </a:spcBef>
              <a:spcAft>
                <a:spcPct val="0"/>
              </a:spcAft>
            </a:pPr>
            <a:endParaRPr lang="en-US" altLang="en-US" sz="22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THE TWO MINISTRIES:</a:t>
            </a: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 - THE PRAYER MINISTRY  </a:t>
            </a:r>
            <a:r>
              <a:rPr lang="en-US" altLang="en-US" sz="882" dirty="0">
                <a:solidFill>
                  <a:srgbClr val="FFFFFF"/>
                </a:solidFill>
                <a:latin typeface="Times New Roman" panose="02020603050405020304" pitchFamily="18" charset="0"/>
              </a:rPr>
              <a:t>(Passion)</a:t>
            </a:r>
            <a:r>
              <a:rPr lang="en-US" altLang="en-US" sz="1029" dirty="0">
                <a:solidFill>
                  <a:srgbClr val="FFFFFF"/>
                </a:solidFill>
                <a:latin typeface="Times New Roman" panose="02020603050405020304" pitchFamily="18" charset="0"/>
              </a:rPr>
              <a:t> </a:t>
            </a:r>
            <a:r>
              <a:rPr lang="en-US" altLang="en-US" sz="588" dirty="0">
                <a:solidFill>
                  <a:srgbClr val="FFFFFF"/>
                </a:solidFill>
                <a:latin typeface="Times New Roman" panose="02020603050405020304" pitchFamily="18" charset="0"/>
              </a:rPr>
              <a:t>   </a:t>
            </a:r>
          </a:p>
          <a:p>
            <a:pPr defTabSz="672358" eaLnBrk="0" fontAlgn="base" hangingPunct="0">
              <a:spcBef>
                <a:spcPct val="0"/>
              </a:spcBef>
              <a:spcAft>
                <a:spcPct val="0"/>
              </a:spcAft>
            </a:pPr>
            <a:r>
              <a:rPr lang="en-US" altLang="en-US" sz="588" dirty="0">
                <a:solidFill>
                  <a:srgbClr val="FFFFFF"/>
                </a:solidFill>
                <a:latin typeface="Times New Roman" panose="02020603050405020304" pitchFamily="18" charset="0"/>
              </a:rPr>
              <a:t> </a:t>
            </a:r>
            <a:r>
              <a:rPr lang="en-US" altLang="en-US" sz="1029" dirty="0">
                <a:solidFill>
                  <a:srgbClr val="FFFFFF"/>
                </a:solidFill>
                <a:latin typeface="Times New Roman" panose="02020603050405020304" pitchFamily="18" charset="0"/>
              </a:rPr>
              <a:t>- THE CARE MINISTRY </a:t>
            </a:r>
            <a:r>
              <a:rPr lang="en-US" altLang="en-US" sz="882" dirty="0">
                <a:solidFill>
                  <a:srgbClr val="FFFFFF"/>
                </a:solidFill>
                <a:latin typeface="Times New Roman" panose="02020603050405020304" pitchFamily="18" charset="0"/>
              </a:rPr>
              <a:t>(Compassion)</a:t>
            </a:r>
          </a:p>
          <a:p>
            <a:pPr defTabSz="672358" eaLnBrk="0" fontAlgn="base" hangingPunct="0">
              <a:spcBef>
                <a:spcPct val="0"/>
              </a:spcBef>
              <a:spcAft>
                <a:spcPct val="0"/>
              </a:spcAft>
            </a:pPr>
            <a:endParaRPr lang="en-US" altLang="en-US" sz="588" dirty="0">
              <a:solidFill>
                <a:srgbClr val="FFFFFF"/>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THE TWO ARMS OF THE CHURCH:</a:t>
            </a: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    - The Power Arm</a:t>
            </a: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    - The Actions Arm </a:t>
            </a:r>
          </a:p>
          <a:p>
            <a:pPr defTabSz="672358" eaLnBrk="0" fontAlgn="base" hangingPunct="0">
              <a:spcBef>
                <a:spcPct val="0"/>
              </a:spcBef>
              <a:spcAft>
                <a:spcPct val="0"/>
              </a:spcAft>
            </a:pPr>
            <a:endParaRPr lang="en-US" altLang="en-US" sz="221" dirty="0">
              <a:solidFill>
                <a:srgbClr val="FFFFFF"/>
              </a:solidFill>
              <a:latin typeface="Times New Roman" panose="02020603050405020304" pitchFamily="18" charset="0"/>
            </a:endParaRPr>
          </a:p>
        </p:txBody>
      </p:sp>
      <p:sp>
        <p:nvSpPr>
          <p:cNvPr id="156712" name="Text Box 40"/>
          <p:cNvSpPr txBox="1">
            <a:spLocks noChangeArrowheads="1"/>
          </p:cNvSpPr>
          <p:nvPr/>
        </p:nvSpPr>
        <p:spPr bwMode="auto">
          <a:xfrm>
            <a:off x="4953195" y="4584063"/>
            <a:ext cx="1095952" cy="16063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SPIRIT</a:t>
            </a:r>
          </a:p>
          <a:p>
            <a:pPr defTabSz="672358" eaLnBrk="0" fontAlgn="base" hangingPunct="0">
              <a:spcBef>
                <a:spcPct val="0"/>
              </a:spcBef>
              <a:spcAft>
                <a:spcPct val="0"/>
              </a:spcAft>
            </a:pPr>
            <a:endParaRPr lang="en-US" altLang="en-US" sz="441"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Supernatural</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Gifting</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t>
            </a:r>
            <a:r>
              <a:rPr lang="en-US" altLang="en-US" sz="1029" b="0" dirty="0">
                <a:solidFill>
                  <a:srgbClr val="FFFFFF"/>
                </a:solidFill>
                <a:latin typeface="Arial Black" panose="020B0A04020102020204" pitchFamily="34" charset="0"/>
              </a:rPr>
              <a:t>Divine</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Ability</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t>
            </a:r>
            <a:r>
              <a:rPr lang="en-US" altLang="en-US" sz="1029" b="0" dirty="0">
                <a:solidFill>
                  <a:srgbClr val="FFFFFF"/>
                </a:solidFill>
                <a:latin typeface="Arial Black" panose="020B0A04020102020204" pitchFamily="34" charset="0"/>
              </a:rPr>
              <a:t>Vs</a:t>
            </a:r>
          </a:p>
          <a:p>
            <a:pPr defTabSz="672358" eaLnBrk="0" fontAlgn="base" hangingPunct="0">
              <a:spcBef>
                <a:spcPct val="0"/>
              </a:spcBef>
              <a:spcAft>
                <a:spcPct val="0"/>
              </a:spcAft>
            </a:pPr>
            <a:r>
              <a:rPr lang="en-US" altLang="en-US" sz="441" b="0" dirty="0">
                <a:solidFill>
                  <a:srgbClr val="FFFFFF"/>
                </a:solidFill>
                <a:latin typeface="Arial Black" panose="020B0A04020102020204" pitchFamily="34" charset="0"/>
              </a:rPr>
              <a:t>  </a:t>
            </a:r>
            <a:r>
              <a:rPr lang="en-US" altLang="en-US" sz="1029" b="0" dirty="0">
                <a:solidFill>
                  <a:srgbClr val="FFFFFF"/>
                </a:solidFill>
                <a:latin typeface="Arial Black" panose="020B0A04020102020204" pitchFamily="34" charset="0"/>
              </a:rPr>
              <a:t>Man’s Ability</a:t>
            </a:r>
          </a:p>
          <a:p>
            <a:pPr defTabSz="672358" eaLnBrk="0" fontAlgn="base" hangingPunct="0">
              <a:spcBef>
                <a:spcPct val="0"/>
              </a:spcBef>
              <a:spcAft>
                <a:spcPct val="0"/>
              </a:spcAft>
            </a:pPr>
            <a:r>
              <a:rPr lang="en-US" altLang="en-US" sz="735" b="0" dirty="0">
                <a:solidFill>
                  <a:srgbClr val="FFFFFF"/>
                </a:solidFill>
                <a:latin typeface="Arial Black" panose="020B0A04020102020204" pitchFamily="34" charset="0"/>
              </a:rPr>
              <a:t>  </a:t>
            </a:r>
          </a:p>
        </p:txBody>
      </p:sp>
      <p:sp>
        <p:nvSpPr>
          <p:cNvPr id="156713" name="Rectangle 41"/>
          <p:cNvSpPr>
            <a:spLocks noChangeArrowheads="1"/>
          </p:cNvSpPr>
          <p:nvPr/>
        </p:nvSpPr>
        <p:spPr bwMode="auto">
          <a:xfrm>
            <a:off x="6152031" y="4594568"/>
            <a:ext cx="1064595" cy="156887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FFFFFF"/>
              </a:solidFill>
              <a:latin typeface="Arial Black" panose="020B0A04020102020204" pitchFamily="34" charset="0"/>
            </a:endParaRPr>
          </a:p>
        </p:txBody>
      </p:sp>
      <p:sp>
        <p:nvSpPr>
          <p:cNvPr id="156714" name="Text Box 42"/>
          <p:cNvSpPr txBox="1">
            <a:spLocks noChangeArrowheads="1"/>
          </p:cNvSpPr>
          <p:nvPr/>
        </p:nvSpPr>
        <p:spPr bwMode="auto">
          <a:xfrm>
            <a:off x="6208062" y="4594568"/>
            <a:ext cx="929240" cy="1764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SOUL</a:t>
            </a:r>
          </a:p>
          <a:p>
            <a:pPr defTabSz="672358" eaLnBrk="0" fontAlgn="base" hangingPunct="0">
              <a:spcBef>
                <a:spcPct val="0"/>
              </a:spcBef>
              <a:spcAft>
                <a:spcPct val="0"/>
              </a:spcAft>
            </a:pPr>
            <a:endParaRPr lang="en-US" altLang="en-US" sz="294"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882" b="0" dirty="0">
                <a:solidFill>
                  <a:srgbClr val="FFFFFF"/>
                </a:solidFill>
                <a:latin typeface="Arial Black" panose="020B0A04020102020204" pitchFamily="34" charset="0"/>
              </a:rPr>
              <a:t>- WILL</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MIND</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EMOTIONS</a:t>
            </a:r>
          </a:p>
          <a:p>
            <a:pPr defTabSz="672358" eaLnBrk="0" fontAlgn="base" hangingPunct="0">
              <a:spcBef>
                <a:spcPct val="0"/>
              </a:spcBef>
              <a:spcAft>
                <a:spcPct val="0"/>
              </a:spcAft>
              <a:buFontTx/>
              <a:buChar char="-"/>
            </a:pPr>
            <a:endParaRPr lang="en-US" altLang="en-US" sz="735"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Natural</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882" b="0" dirty="0">
                <a:solidFill>
                  <a:srgbClr val="FFFFFF"/>
                </a:solidFill>
                <a:latin typeface="Arial Black" panose="020B0A04020102020204" pitchFamily="34" charset="0"/>
              </a:rPr>
              <a:t>- Gifting</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Ability</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Talent</a:t>
            </a:r>
          </a:p>
          <a:p>
            <a:pPr defTabSz="672358" eaLnBrk="0" fontAlgn="base" hangingPunct="0">
              <a:spcBef>
                <a:spcPct val="0"/>
              </a:spcBef>
              <a:spcAft>
                <a:spcPct val="0"/>
              </a:spcAft>
            </a:pPr>
            <a:endParaRPr lang="en-US" altLang="en-US" sz="882" b="0" dirty="0">
              <a:solidFill>
                <a:srgbClr val="FFFFFF"/>
              </a:solidFill>
              <a:latin typeface="Arial Black" panose="020B0A04020102020204" pitchFamily="34" charset="0"/>
            </a:endParaRPr>
          </a:p>
          <a:p>
            <a:pP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156715" name="Text Box 43"/>
          <p:cNvSpPr txBox="1">
            <a:spLocks noChangeArrowheads="1"/>
          </p:cNvSpPr>
          <p:nvPr/>
        </p:nvSpPr>
        <p:spPr bwMode="auto">
          <a:xfrm>
            <a:off x="6152031" y="2185222"/>
            <a:ext cx="2465378" cy="1873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09" dirty="0">
                <a:solidFill>
                  <a:srgbClr val="FFFFFF"/>
                </a:solidFill>
                <a:latin typeface="Times New Roman" panose="02020603050405020304" pitchFamily="18" charset="0"/>
              </a:rPr>
              <a:t>These supporting ministries are needed  and important.  It is a wonderful thing when natural giftings are dedicated and  anointed of God and used in His Kingdom.  But they must never  be substituted for the mission of the church enabled by spiritual gifting and divine ability. Our responsibility to fulfill the  “Great Commission to Win the Lost” is not discharged through our natural talents and giftings.   Nowhere in Holy Scripture do we find God working through man’s talents,  abilities or natural giftings to perform His supernatural work. </a:t>
            </a:r>
          </a:p>
          <a:p>
            <a:pPr defTabSz="672358" eaLnBrk="0" fontAlgn="base" hangingPunct="0">
              <a:spcBef>
                <a:spcPct val="0"/>
              </a:spcBef>
              <a:spcAft>
                <a:spcPct val="0"/>
              </a:spcAft>
            </a:pPr>
            <a:endParaRPr lang="en-US" altLang="en-US" sz="809" dirty="0">
              <a:solidFill>
                <a:srgbClr val="FFFFFF"/>
              </a:solidFill>
              <a:latin typeface="Times New Roman" panose="02020603050405020304" pitchFamily="18" charset="0"/>
            </a:endParaRPr>
          </a:p>
          <a:p>
            <a:pPr defTabSz="672358" eaLnBrk="0" fontAlgn="base" hangingPunct="0">
              <a:spcBef>
                <a:spcPct val="0"/>
              </a:spcBef>
              <a:spcAft>
                <a:spcPct val="0"/>
              </a:spcAft>
            </a:pPr>
            <a:endParaRPr lang="en-US" altLang="en-US" sz="809" dirty="0">
              <a:solidFill>
                <a:srgbClr val="000000"/>
              </a:solidFill>
              <a:latin typeface="Times New Roman" panose="02020603050405020304" pitchFamily="18" charset="0"/>
            </a:endParaRPr>
          </a:p>
          <a:p>
            <a:pPr defTabSz="672358" eaLnBrk="0" fontAlgn="base" hangingPunct="0">
              <a:spcBef>
                <a:spcPct val="50000"/>
              </a:spcBef>
              <a:spcAft>
                <a:spcPct val="0"/>
              </a:spcAft>
            </a:pPr>
            <a:endParaRPr lang="en-US" altLang="en-US" sz="809" dirty="0">
              <a:solidFill>
                <a:srgbClr val="FFFFFF"/>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Oval 2"/>
          <p:cNvSpPr>
            <a:spLocks noChangeArrowheads="1"/>
          </p:cNvSpPr>
          <p:nvPr/>
        </p:nvSpPr>
        <p:spPr bwMode="auto">
          <a:xfrm>
            <a:off x="3574591" y="1120627"/>
            <a:ext cx="5042819" cy="4986787"/>
          </a:xfrm>
          <a:prstGeom prst="ellipse">
            <a:avLst/>
          </a:prstGeom>
          <a:solidFill>
            <a:srgbClr val="0000CC"/>
          </a:solidFill>
          <a:ln w="57150">
            <a:solidFill>
              <a:schemeClr val="tx1"/>
            </a:solidFill>
            <a:round/>
            <a:headEnd/>
            <a:tailEnd/>
          </a:ln>
          <a:effec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000000"/>
                </a:solidFill>
                <a:latin typeface="Times New Roman" panose="02020603050405020304" pitchFamily="18" charset="0"/>
              </a:rPr>
              <a:t>.</a:t>
            </a:r>
          </a:p>
        </p:txBody>
      </p:sp>
      <p:sp>
        <p:nvSpPr>
          <p:cNvPr id="123907" name="Oval 3"/>
          <p:cNvSpPr>
            <a:spLocks noChangeArrowheads="1"/>
          </p:cNvSpPr>
          <p:nvPr/>
        </p:nvSpPr>
        <p:spPr bwMode="auto">
          <a:xfrm>
            <a:off x="4527123" y="2129190"/>
            <a:ext cx="3137754" cy="3025691"/>
          </a:xfrm>
          <a:prstGeom prst="ellipse">
            <a:avLst/>
          </a:prstGeom>
          <a:solidFill>
            <a:srgbClr val="339933"/>
          </a:solidFill>
          <a:ln w="57150">
            <a:solidFill>
              <a:schemeClr val="tx1"/>
            </a:solidFill>
            <a:round/>
            <a:headEnd/>
            <a:tailEnd/>
          </a:ln>
          <a:effec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3908" name="Oval 4"/>
          <p:cNvSpPr>
            <a:spLocks noChangeArrowheads="1"/>
          </p:cNvSpPr>
          <p:nvPr/>
        </p:nvSpPr>
        <p:spPr bwMode="auto">
          <a:xfrm>
            <a:off x="5367593" y="2913629"/>
            <a:ext cx="1512846" cy="1456814"/>
          </a:xfrm>
          <a:prstGeom prst="ellipse">
            <a:avLst/>
          </a:prstGeom>
          <a:solidFill>
            <a:srgbClr val="FF0000"/>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3909" name="Text Box 5"/>
          <p:cNvSpPr txBox="1">
            <a:spLocks noChangeArrowheads="1"/>
          </p:cNvSpPr>
          <p:nvPr/>
        </p:nvSpPr>
        <p:spPr bwMode="auto">
          <a:xfrm>
            <a:off x="5639579" y="3218300"/>
            <a:ext cx="265597"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000000"/>
                </a:solidFill>
                <a:latin typeface="Arial Black" panose="020B0A04020102020204" pitchFamily="34" charset="0"/>
              </a:rPr>
              <a:t>   </a:t>
            </a:r>
          </a:p>
        </p:txBody>
      </p:sp>
      <p:sp>
        <p:nvSpPr>
          <p:cNvPr id="123910" name="Text Box 6"/>
          <p:cNvSpPr txBox="1">
            <a:spLocks noChangeArrowheads="1"/>
          </p:cNvSpPr>
          <p:nvPr/>
        </p:nvSpPr>
        <p:spPr bwMode="auto">
          <a:xfrm>
            <a:off x="5280045" y="2452538"/>
            <a:ext cx="368189"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b="0" dirty="0">
                <a:solidFill>
                  <a:srgbClr val="000000"/>
                </a:solidFill>
                <a:latin typeface="Times New Roman" panose="02020603050405020304" pitchFamily="18" charset="0"/>
              </a:rPr>
              <a:t>     </a:t>
            </a:r>
            <a:endParaRPr lang="en-US" altLang="en-US" sz="1765" b="0" dirty="0">
              <a:solidFill>
                <a:srgbClr val="000000"/>
              </a:solidFill>
              <a:latin typeface="Times New Roman" panose="02020603050405020304" pitchFamily="18" charset="0"/>
            </a:endParaRPr>
          </a:p>
        </p:txBody>
      </p:sp>
      <p:sp>
        <p:nvSpPr>
          <p:cNvPr id="123911" name="Text Box 7"/>
          <p:cNvSpPr txBox="1">
            <a:spLocks noChangeArrowheads="1"/>
          </p:cNvSpPr>
          <p:nvPr/>
        </p:nvSpPr>
        <p:spPr bwMode="auto">
          <a:xfrm>
            <a:off x="5243857" y="6477454"/>
            <a:ext cx="211095"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 </a:t>
            </a:r>
            <a:endParaRPr lang="en-US" altLang="en-US" sz="1765" b="0" dirty="0">
              <a:solidFill>
                <a:srgbClr val="000000"/>
              </a:solidFill>
              <a:latin typeface="Times New Roman" panose="02020603050405020304" pitchFamily="18" charset="0"/>
            </a:endParaRPr>
          </a:p>
        </p:txBody>
      </p:sp>
      <p:sp>
        <p:nvSpPr>
          <p:cNvPr id="123912" name="Text Box 8"/>
          <p:cNvSpPr txBox="1">
            <a:spLocks noChangeArrowheads="1"/>
          </p:cNvSpPr>
          <p:nvPr/>
        </p:nvSpPr>
        <p:spPr bwMode="auto">
          <a:xfrm>
            <a:off x="4473426" y="-31518"/>
            <a:ext cx="584594"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a:t>
            </a:r>
          </a:p>
        </p:txBody>
      </p:sp>
      <p:sp>
        <p:nvSpPr>
          <p:cNvPr id="123913" name="Text Box 9"/>
          <p:cNvSpPr txBox="1">
            <a:spLocks noChangeArrowheads="1"/>
          </p:cNvSpPr>
          <p:nvPr/>
        </p:nvSpPr>
        <p:spPr bwMode="auto">
          <a:xfrm>
            <a:off x="6789388" y="6289516"/>
            <a:ext cx="135818"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3914" name="Line 10"/>
          <p:cNvSpPr>
            <a:spLocks noChangeShapeType="1"/>
          </p:cNvSpPr>
          <p:nvPr/>
        </p:nvSpPr>
        <p:spPr bwMode="auto">
          <a:xfrm>
            <a:off x="6152031" y="5168889"/>
            <a:ext cx="0" cy="9385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15" name="Line 11"/>
          <p:cNvSpPr>
            <a:spLocks noChangeShapeType="1"/>
          </p:cNvSpPr>
          <p:nvPr/>
        </p:nvSpPr>
        <p:spPr bwMode="auto">
          <a:xfrm rot="-4553177">
            <a:off x="8057680" y="3737172"/>
            <a:ext cx="1168" cy="99689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16" name="Line 12"/>
          <p:cNvSpPr>
            <a:spLocks noChangeShapeType="1"/>
          </p:cNvSpPr>
          <p:nvPr/>
        </p:nvSpPr>
        <p:spPr bwMode="auto">
          <a:xfrm rot="3816287">
            <a:off x="4335099" y="4150404"/>
            <a:ext cx="3502" cy="94085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17" name="Line 13"/>
          <p:cNvSpPr>
            <a:spLocks noChangeShapeType="1"/>
          </p:cNvSpPr>
          <p:nvPr/>
        </p:nvSpPr>
        <p:spPr bwMode="auto">
          <a:xfrm rot="1674881">
            <a:off x="7118571" y="1393779"/>
            <a:ext cx="1168" cy="97587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18" name="Line 14"/>
          <p:cNvSpPr>
            <a:spLocks noChangeShapeType="1"/>
          </p:cNvSpPr>
          <p:nvPr/>
        </p:nvSpPr>
        <p:spPr bwMode="auto">
          <a:xfrm rot="-2651182">
            <a:off x="4828291" y="1559538"/>
            <a:ext cx="46693" cy="1008564"/>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19" name="Line 15"/>
          <p:cNvSpPr>
            <a:spLocks noChangeShapeType="1"/>
          </p:cNvSpPr>
          <p:nvPr/>
        </p:nvSpPr>
        <p:spPr bwMode="auto">
          <a:xfrm flipV="1">
            <a:off x="5031405" y="4090286"/>
            <a:ext cx="575489" cy="616345"/>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20" name="Line 16"/>
          <p:cNvSpPr>
            <a:spLocks noChangeShapeType="1"/>
          </p:cNvSpPr>
          <p:nvPr/>
        </p:nvSpPr>
        <p:spPr bwMode="auto">
          <a:xfrm rot="2541749" flipV="1">
            <a:off x="7004175" y="3429584"/>
            <a:ext cx="540469" cy="514788"/>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21" name="Line 17"/>
          <p:cNvSpPr>
            <a:spLocks noChangeShapeType="1"/>
          </p:cNvSpPr>
          <p:nvPr/>
        </p:nvSpPr>
        <p:spPr bwMode="auto">
          <a:xfrm rot="18531199" flipV="1">
            <a:off x="5526932" y="2264016"/>
            <a:ext cx="297667" cy="728407"/>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22" name="Line 18"/>
          <p:cNvSpPr>
            <a:spLocks noChangeShapeType="1"/>
          </p:cNvSpPr>
          <p:nvPr/>
        </p:nvSpPr>
        <p:spPr bwMode="auto">
          <a:xfrm rot="275136" flipH="1" flipV="1">
            <a:off x="6038802" y="3643204"/>
            <a:ext cx="110895" cy="670041"/>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23" name="Line 19"/>
          <p:cNvSpPr>
            <a:spLocks noChangeShapeType="1"/>
          </p:cNvSpPr>
          <p:nvPr/>
        </p:nvSpPr>
        <p:spPr bwMode="auto">
          <a:xfrm rot="1853766" flipV="1">
            <a:off x="6162538" y="3310517"/>
            <a:ext cx="580157" cy="506617"/>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24" name="Line 20"/>
          <p:cNvSpPr>
            <a:spLocks noChangeShapeType="1"/>
          </p:cNvSpPr>
          <p:nvPr/>
        </p:nvSpPr>
        <p:spPr bwMode="auto">
          <a:xfrm rot="-1713776" flipH="1" flipV="1">
            <a:off x="5686272" y="3116742"/>
            <a:ext cx="245137" cy="612843"/>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25" name="Text Box 21"/>
          <p:cNvSpPr txBox="1">
            <a:spLocks noChangeArrowheads="1"/>
          </p:cNvSpPr>
          <p:nvPr/>
        </p:nvSpPr>
        <p:spPr bwMode="auto">
          <a:xfrm>
            <a:off x="5652419" y="1579383"/>
            <a:ext cx="727261"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SIGHT</a:t>
            </a:r>
          </a:p>
        </p:txBody>
      </p:sp>
      <p:sp>
        <p:nvSpPr>
          <p:cNvPr id="123926" name="Text Box 22"/>
          <p:cNvSpPr txBox="1">
            <a:spLocks noChangeArrowheads="1"/>
          </p:cNvSpPr>
          <p:nvPr/>
        </p:nvSpPr>
        <p:spPr bwMode="auto">
          <a:xfrm>
            <a:off x="6773046" y="5042819"/>
            <a:ext cx="1009390"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HEARING</a:t>
            </a:r>
          </a:p>
        </p:txBody>
      </p:sp>
      <p:sp>
        <p:nvSpPr>
          <p:cNvPr id="123927" name="Text Box 23"/>
          <p:cNvSpPr txBox="1">
            <a:spLocks noChangeArrowheads="1"/>
          </p:cNvSpPr>
          <p:nvPr/>
        </p:nvSpPr>
        <p:spPr bwMode="auto">
          <a:xfrm>
            <a:off x="4699886" y="5222586"/>
            <a:ext cx="954888"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FEELING</a:t>
            </a:r>
          </a:p>
        </p:txBody>
      </p:sp>
      <p:sp>
        <p:nvSpPr>
          <p:cNvPr id="123928" name="Text Box 24"/>
          <p:cNvSpPr txBox="1">
            <a:spLocks noChangeArrowheads="1"/>
          </p:cNvSpPr>
          <p:nvPr/>
        </p:nvSpPr>
        <p:spPr bwMode="auto">
          <a:xfrm>
            <a:off x="3630623" y="3316354"/>
            <a:ext cx="742970"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TASTE</a:t>
            </a:r>
          </a:p>
        </p:txBody>
      </p:sp>
      <p:sp>
        <p:nvSpPr>
          <p:cNvPr id="123929" name="Text Box 25"/>
          <p:cNvSpPr txBox="1">
            <a:spLocks noChangeArrowheads="1"/>
          </p:cNvSpPr>
          <p:nvPr/>
        </p:nvSpPr>
        <p:spPr bwMode="auto">
          <a:xfrm>
            <a:off x="7688224" y="2980166"/>
            <a:ext cx="767336"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SMELL</a:t>
            </a:r>
          </a:p>
        </p:txBody>
      </p:sp>
      <p:sp>
        <p:nvSpPr>
          <p:cNvPr id="123930" name="Text Box 26"/>
          <p:cNvSpPr txBox="1">
            <a:spLocks noChangeArrowheads="1"/>
          </p:cNvSpPr>
          <p:nvPr/>
        </p:nvSpPr>
        <p:spPr bwMode="auto">
          <a:xfrm>
            <a:off x="6152031" y="2420436"/>
            <a:ext cx="599021"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000000"/>
                </a:solidFill>
                <a:latin typeface="Arial Black" panose="020B0A04020102020204" pitchFamily="34" charset="0"/>
              </a:rPr>
              <a:t>WILL</a:t>
            </a:r>
          </a:p>
        </p:txBody>
      </p:sp>
      <p:sp>
        <p:nvSpPr>
          <p:cNvPr id="123931" name="Text Box 27"/>
          <p:cNvSpPr txBox="1">
            <a:spLocks noChangeArrowheads="1"/>
          </p:cNvSpPr>
          <p:nvPr/>
        </p:nvSpPr>
        <p:spPr bwMode="auto">
          <a:xfrm>
            <a:off x="4639186" y="3541063"/>
            <a:ext cx="634287"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MIND</a:t>
            </a:r>
          </a:p>
        </p:txBody>
      </p:sp>
      <p:sp>
        <p:nvSpPr>
          <p:cNvPr id="123932" name="Text Box 28"/>
          <p:cNvSpPr txBox="1">
            <a:spLocks noChangeArrowheads="1"/>
          </p:cNvSpPr>
          <p:nvPr/>
        </p:nvSpPr>
        <p:spPr bwMode="auto">
          <a:xfrm>
            <a:off x="5759812" y="4560133"/>
            <a:ext cx="1146029"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000000"/>
                </a:solidFill>
                <a:latin typeface="Arial Black" panose="020B0A04020102020204" pitchFamily="34" charset="0"/>
              </a:rPr>
              <a:t>EMOTIONS</a:t>
            </a:r>
          </a:p>
        </p:txBody>
      </p:sp>
      <p:sp>
        <p:nvSpPr>
          <p:cNvPr id="123933" name="Text Box 29"/>
          <p:cNvSpPr txBox="1">
            <a:spLocks noChangeArrowheads="1"/>
          </p:cNvSpPr>
          <p:nvPr/>
        </p:nvSpPr>
        <p:spPr bwMode="auto">
          <a:xfrm rot="2880895">
            <a:off x="5249507" y="3693502"/>
            <a:ext cx="1020611"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COMMUNION</a:t>
            </a:r>
          </a:p>
        </p:txBody>
      </p:sp>
      <p:sp>
        <p:nvSpPr>
          <p:cNvPr id="123934" name="Text Box 30"/>
          <p:cNvSpPr txBox="1">
            <a:spLocks noChangeArrowheads="1"/>
          </p:cNvSpPr>
          <p:nvPr/>
        </p:nvSpPr>
        <p:spPr bwMode="auto">
          <a:xfrm rot="203239">
            <a:off x="5645734" y="3080659"/>
            <a:ext cx="1012596"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CONSCIENCE</a:t>
            </a:r>
          </a:p>
        </p:txBody>
      </p:sp>
      <p:sp>
        <p:nvSpPr>
          <p:cNvPr id="123935" name="Text Box 31"/>
          <p:cNvSpPr txBox="1">
            <a:spLocks noChangeArrowheads="1"/>
          </p:cNvSpPr>
          <p:nvPr/>
        </p:nvSpPr>
        <p:spPr bwMode="auto">
          <a:xfrm rot="-1972573">
            <a:off x="6086001" y="3753035"/>
            <a:ext cx="852296"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INTUITION</a:t>
            </a:r>
          </a:p>
        </p:txBody>
      </p:sp>
      <p:sp>
        <p:nvSpPr>
          <p:cNvPr id="123936" name="Text Box 32"/>
          <p:cNvSpPr txBox="1">
            <a:spLocks noChangeArrowheads="1"/>
          </p:cNvSpPr>
          <p:nvPr/>
        </p:nvSpPr>
        <p:spPr bwMode="auto">
          <a:xfrm>
            <a:off x="3607276" y="166927"/>
            <a:ext cx="1713236" cy="792306"/>
          </a:xfrm>
          <a:prstGeom prst="rect">
            <a:avLst/>
          </a:prstGeom>
          <a:noFill/>
          <a:ln w="762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b="0" dirty="0">
                <a:solidFill>
                  <a:srgbClr val="0066FF"/>
                </a:solidFill>
                <a:latin typeface="Arial Black" panose="020B0A04020102020204" pitchFamily="34" charset="0"/>
              </a:rPr>
              <a:t>   </a:t>
            </a:r>
            <a:r>
              <a:rPr lang="en-US" altLang="en-US" sz="2059" dirty="0">
                <a:solidFill>
                  <a:srgbClr val="0066FF"/>
                </a:solidFill>
                <a:latin typeface="Arial Black" panose="020B0A04020102020204" pitchFamily="34" charset="0"/>
              </a:rPr>
              <a:t>BODY</a:t>
            </a:r>
          </a:p>
          <a:p>
            <a:pPr defTabSz="672358" eaLnBrk="0" fontAlgn="base" hangingPunct="0">
              <a:spcBef>
                <a:spcPct val="0"/>
              </a:spcBef>
              <a:spcAft>
                <a:spcPct val="0"/>
              </a:spcAft>
            </a:pPr>
            <a:r>
              <a:rPr lang="en-US" altLang="en-US" sz="1324" dirty="0">
                <a:solidFill>
                  <a:srgbClr val="0066FF"/>
                </a:solidFill>
                <a:latin typeface="Times New Roman" panose="02020603050405020304" pitchFamily="18" charset="0"/>
              </a:rPr>
              <a:t>MAKES US WORLD</a:t>
            </a:r>
          </a:p>
          <a:p>
            <a:pPr defTabSz="672358" eaLnBrk="0" fontAlgn="base" hangingPunct="0">
              <a:spcBef>
                <a:spcPct val="0"/>
              </a:spcBef>
              <a:spcAft>
                <a:spcPct val="0"/>
              </a:spcAft>
            </a:pPr>
            <a:r>
              <a:rPr lang="en-US" altLang="en-US" sz="1324" dirty="0">
                <a:solidFill>
                  <a:srgbClr val="0066FF"/>
                </a:solidFill>
                <a:latin typeface="Times New Roman" panose="02020603050405020304" pitchFamily="18" charset="0"/>
              </a:rPr>
              <a:t>    CONSCIOUS</a:t>
            </a:r>
          </a:p>
        </p:txBody>
      </p:sp>
      <p:sp>
        <p:nvSpPr>
          <p:cNvPr id="123937" name="Text Box 33"/>
          <p:cNvSpPr txBox="1">
            <a:spLocks noChangeArrowheads="1"/>
          </p:cNvSpPr>
          <p:nvPr/>
        </p:nvSpPr>
        <p:spPr bwMode="auto">
          <a:xfrm>
            <a:off x="3462528" y="5994184"/>
            <a:ext cx="1624908" cy="792306"/>
          </a:xfrm>
          <a:prstGeom prst="rect">
            <a:avLst/>
          </a:prstGeom>
          <a:noFill/>
          <a:ln w="76200">
            <a:solidFill>
              <a:srgbClr val="33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b="0" dirty="0">
                <a:solidFill>
                  <a:srgbClr val="00CC99"/>
                </a:solidFill>
                <a:latin typeface="Arial Black" panose="020B0A04020102020204" pitchFamily="34" charset="0"/>
              </a:rPr>
              <a:t>  </a:t>
            </a:r>
            <a:r>
              <a:rPr lang="en-US" altLang="en-US" sz="2059" dirty="0">
                <a:solidFill>
                  <a:srgbClr val="00CC00"/>
                </a:solidFill>
                <a:latin typeface="Arial Black" panose="020B0A04020102020204" pitchFamily="34" charset="0"/>
              </a:rPr>
              <a:t>SOUL</a:t>
            </a:r>
          </a:p>
          <a:p>
            <a:pPr defTabSz="672358" eaLnBrk="0" fontAlgn="base" hangingPunct="0">
              <a:spcBef>
                <a:spcPct val="0"/>
              </a:spcBef>
              <a:spcAft>
                <a:spcPct val="0"/>
              </a:spcAft>
            </a:pPr>
            <a:r>
              <a:rPr lang="en-US" altLang="en-US" sz="1324" dirty="0">
                <a:solidFill>
                  <a:srgbClr val="00CC00"/>
                </a:solidFill>
                <a:latin typeface="Times New Roman" panose="02020603050405020304" pitchFamily="18" charset="0"/>
              </a:rPr>
              <a:t>MAKES US SELF</a:t>
            </a:r>
          </a:p>
          <a:p>
            <a:pPr defTabSz="672358" eaLnBrk="0" fontAlgn="base" hangingPunct="0">
              <a:spcBef>
                <a:spcPct val="0"/>
              </a:spcBef>
              <a:spcAft>
                <a:spcPct val="0"/>
              </a:spcAft>
            </a:pPr>
            <a:r>
              <a:rPr lang="en-US" altLang="en-US" sz="1324" dirty="0">
                <a:solidFill>
                  <a:srgbClr val="00CC00"/>
                </a:solidFill>
                <a:latin typeface="Times New Roman" panose="02020603050405020304" pitchFamily="18" charset="0"/>
              </a:rPr>
              <a:t>   CONSCIOUS</a:t>
            </a:r>
          </a:p>
        </p:txBody>
      </p:sp>
      <p:sp>
        <p:nvSpPr>
          <p:cNvPr id="123938" name="Text Box 34"/>
          <p:cNvSpPr txBox="1">
            <a:spLocks noChangeArrowheads="1"/>
          </p:cNvSpPr>
          <p:nvPr/>
        </p:nvSpPr>
        <p:spPr bwMode="auto">
          <a:xfrm>
            <a:off x="7104564" y="168094"/>
            <a:ext cx="1442201" cy="792306"/>
          </a:xfrm>
          <a:prstGeom prst="rect">
            <a:avLst/>
          </a:prstGeom>
          <a:noFill/>
          <a:ln w="762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b="0" dirty="0">
                <a:solidFill>
                  <a:srgbClr val="000000"/>
                </a:solidFill>
                <a:latin typeface="Arial Black" panose="020B0A04020102020204" pitchFamily="34" charset="0"/>
              </a:rPr>
              <a:t> </a:t>
            </a:r>
            <a:r>
              <a:rPr lang="en-US" altLang="en-US" sz="2059" dirty="0">
                <a:solidFill>
                  <a:srgbClr val="FF0000"/>
                </a:solidFill>
                <a:latin typeface="Arial Black" panose="020B0A04020102020204" pitchFamily="34" charset="0"/>
              </a:rPr>
              <a:t>SPIRIT</a:t>
            </a:r>
          </a:p>
          <a:p>
            <a:pPr defTabSz="672358" eaLnBrk="0" fontAlgn="base" hangingPunct="0">
              <a:spcBef>
                <a:spcPct val="0"/>
              </a:spcBef>
              <a:spcAft>
                <a:spcPct val="0"/>
              </a:spcAft>
            </a:pPr>
            <a:r>
              <a:rPr lang="en-US" altLang="en-US" sz="1324" dirty="0">
                <a:solidFill>
                  <a:srgbClr val="FF0000"/>
                </a:solidFill>
                <a:latin typeface="Times New Roman" panose="02020603050405020304" pitchFamily="18" charset="0"/>
              </a:rPr>
              <a:t>MAKES US GOD</a:t>
            </a:r>
          </a:p>
          <a:p>
            <a:pPr defTabSz="672358" eaLnBrk="0" fontAlgn="base" hangingPunct="0">
              <a:spcBef>
                <a:spcPct val="0"/>
              </a:spcBef>
              <a:spcAft>
                <a:spcPct val="0"/>
              </a:spcAft>
            </a:pPr>
            <a:r>
              <a:rPr lang="en-US" altLang="en-US" sz="1324" dirty="0">
                <a:solidFill>
                  <a:srgbClr val="FF0000"/>
                </a:solidFill>
                <a:latin typeface="Times New Roman" panose="02020603050405020304" pitchFamily="18" charset="0"/>
              </a:rPr>
              <a:t>   CONSCIOUS</a:t>
            </a:r>
          </a:p>
        </p:txBody>
      </p:sp>
      <p:sp>
        <p:nvSpPr>
          <p:cNvPr id="123939" name="Text Box 35"/>
          <p:cNvSpPr txBox="1">
            <a:spLocks noChangeArrowheads="1"/>
          </p:cNvSpPr>
          <p:nvPr/>
        </p:nvSpPr>
        <p:spPr bwMode="auto">
          <a:xfrm>
            <a:off x="7720908" y="5599631"/>
            <a:ext cx="1479069" cy="1244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u="sng" dirty="0">
                <a:solidFill>
                  <a:srgbClr val="000000"/>
                </a:solidFill>
                <a:latin typeface="Times New Roman" panose="02020603050405020304" pitchFamily="18" charset="0"/>
              </a:rPr>
              <a:t>FUNCTIONS</a:t>
            </a:r>
            <a:r>
              <a:rPr lang="en-US" altLang="en-US" sz="1176" dirty="0">
                <a:solidFill>
                  <a:srgbClr val="000000"/>
                </a:solidFill>
                <a:latin typeface="Times New Roman" panose="02020603050405020304" pitchFamily="18" charset="0"/>
              </a:rPr>
              <a:t>:</a:t>
            </a:r>
          </a:p>
          <a:p>
            <a:pPr defTabSz="672358" eaLnBrk="0" fontAlgn="base" hangingPunct="0">
              <a:spcBef>
                <a:spcPct val="0"/>
              </a:spcBef>
              <a:spcAft>
                <a:spcPct val="0"/>
              </a:spcAft>
            </a:pPr>
            <a:endParaRPr lang="en-US" altLang="en-US" sz="588" dirty="0">
              <a:solidFill>
                <a:srgbClr val="000000"/>
              </a:solidFill>
              <a:latin typeface="Times New Roman" panose="02020603050405020304" pitchFamily="18" charset="0"/>
            </a:endParaRPr>
          </a:p>
          <a:p>
            <a:pP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BODY -   5</a:t>
            </a:r>
          </a:p>
          <a:p>
            <a:pP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SOUL -    3</a:t>
            </a:r>
          </a:p>
          <a:p>
            <a:pP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SPIRIT - 3</a:t>
            </a:r>
          </a:p>
          <a:p>
            <a:pP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                ---</a:t>
            </a:r>
          </a:p>
          <a:p>
            <a:pP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                11</a:t>
            </a:r>
            <a:r>
              <a:rPr lang="en-US" altLang="en-US" sz="1176" b="0" dirty="0">
                <a:solidFill>
                  <a:srgbClr val="000000"/>
                </a:solidFill>
                <a:latin typeface="Times New Roman" panose="02020603050405020304" pitchFamily="18" charset="0"/>
              </a:rPr>
              <a:t>               </a:t>
            </a:r>
          </a:p>
        </p:txBody>
      </p:sp>
      <p:sp>
        <p:nvSpPr>
          <p:cNvPr id="123940" name="Line 36"/>
          <p:cNvSpPr>
            <a:spLocks noChangeShapeType="1"/>
          </p:cNvSpPr>
          <p:nvPr/>
        </p:nvSpPr>
        <p:spPr bwMode="auto">
          <a:xfrm>
            <a:off x="4415060" y="1076268"/>
            <a:ext cx="672376" cy="672376"/>
          </a:xfrm>
          <a:prstGeom prst="line">
            <a:avLst/>
          </a:prstGeom>
          <a:noFill/>
          <a:ln w="571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41" name="Line 37"/>
          <p:cNvSpPr>
            <a:spLocks noChangeShapeType="1"/>
          </p:cNvSpPr>
          <p:nvPr/>
        </p:nvSpPr>
        <p:spPr bwMode="auto">
          <a:xfrm flipV="1">
            <a:off x="4022841" y="4684452"/>
            <a:ext cx="1344752" cy="1210510"/>
          </a:xfrm>
          <a:prstGeom prst="line">
            <a:avLst/>
          </a:prstGeom>
          <a:noFill/>
          <a:ln w="571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3942" name="Line 38"/>
          <p:cNvSpPr>
            <a:spLocks noChangeShapeType="1"/>
          </p:cNvSpPr>
          <p:nvPr/>
        </p:nvSpPr>
        <p:spPr bwMode="auto">
          <a:xfrm flipH="1">
            <a:off x="6600282" y="1020237"/>
            <a:ext cx="1456814" cy="2353315"/>
          </a:xfrm>
          <a:prstGeom prst="line">
            <a:avLst/>
          </a:prstGeom>
          <a:noFill/>
          <a:ln w="571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Oval 2"/>
          <p:cNvSpPr>
            <a:spLocks noChangeArrowheads="1"/>
          </p:cNvSpPr>
          <p:nvPr/>
        </p:nvSpPr>
        <p:spPr bwMode="auto">
          <a:xfrm>
            <a:off x="3574591" y="1176658"/>
            <a:ext cx="5042819" cy="4986787"/>
          </a:xfrm>
          <a:prstGeom prst="ellipse">
            <a:avLst/>
          </a:prstGeom>
          <a:solidFill>
            <a:schemeClr val="accent2"/>
          </a:solidFill>
          <a:ln w="57150">
            <a:solidFill>
              <a:schemeClr val="tx1"/>
            </a:solidFill>
            <a:round/>
            <a:headEnd/>
            <a:tailEnd/>
          </a:ln>
          <a:effec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000000"/>
                </a:solidFill>
                <a:latin typeface="Times New Roman" panose="02020603050405020304" pitchFamily="18" charset="0"/>
              </a:rPr>
              <a:t>.</a:t>
            </a:r>
          </a:p>
        </p:txBody>
      </p:sp>
      <p:sp>
        <p:nvSpPr>
          <p:cNvPr id="125955" name="Oval 3"/>
          <p:cNvSpPr>
            <a:spLocks noChangeArrowheads="1"/>
          </p:cNvSpPr>
          <p:nvPr/>
        </p:nvSpPr>
        <p:spPr bwMode="auto">
          <a:xfrm>
            <a:off x="4527123" y="2129190"/>
            <a:ext cx="3137754" cy="3025691"/>
          </a:xfrm>
          <a:prstGeom prst="ellipse">
            <a:avLst/>
          </a:prstGeom>
          <a:solidFill>
            <a:srgbClr val="008000"/>
          </a:solidFill>
          <a:ln w="57150">
            <a:solidFill>
              <a:schemeClr val="tx1"/>
            </a:solidFill>
            <a:round/>
            <a:headEnd/>
            <a:tailEnd/>
          </a:ln>
          <a:effec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5956" name="Oval 4"/>
          <p:cNvSpPr>
            <a:spLocks noChangeArrowheads="1"/>
          </p:cNvSpPr>
          <p:nvPr/>
        </p:nvSpPr>
        <p:spPr bwMode="auto">
          <a:xfrm>
            <a:off x="3462528" y="56032"/>
            <a:ext cx="1512846" cy="1456814"/>
          </a:xfrm>
          <a:prstGeom prst="ellipse">
            <a:avLst/>
          </a:prstGeom>
          <a:solidFill>
            <a:srgbClr val="FF0000"/>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5957" name="Text Box 5"/>
          <p:cNvSpPr txBox="1">
            <a:spLocks noChangeArrowheads="1"/>
          </p:cNvSpPr>
          <p:nvPr/>
        </p:nvSpPr>
        <p:spPr bwMode="auto">
          <a:xfrm>
            <a:off x="5639579" y="3218300"/>
            <a:ext cx="265597"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000000"/>
                </a:solidFill>
                <a:latin typeface="Arial Black" panose="020B0A04020102020204" pitchFamily="34" charset="0"/>
              </a:rPr>
              <a:t>   </a:t>
            </a:r>
          </a:p>
        </p:txBody>
      </p:sp>
      <p:sp>
        <p:nvSpPr>
          <p:cNvPr id="125958" name="Text Box 6"/>
          <p:cNvSpPr txBox="1">
            <a:spLocks noChangeArrowheads="1"/>
          </p:cNvSpPr>
          <p:nvPr/>
        </p:nvSpPr>
        <p:spPr bwMode="auto">
          <a:xfrm>
            <a:off x="5280045" y="2452538"/>
            <a:ext cx="368189"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b="0" dirty="0">
                <a:solidFill>
                  <a:srgbClr val="000000"/>
                </a:solidFill>
                <a:latin typeface="Times New Roman" panose="02020603050405020304" pitchFamily="18" charset="0"/>
              </a:rPr>
              <a:t>     </a:t>
            </a:r>
            <a:endParaRPr lang="en-US" altLang="en-US" sz="1765" b="0" dirty="0">
              <a:solidFill>
                <a:srgbClr val="000000"/>
              </a:solidFill>
              <a:latin typeface="Times New Roman" panose="02020603050405020304" pitchFamily="18" charset="0"/>
            </a:endParaRPr>
          </a:p>
        </p:txBody>
      </p:sp>
      <p:sp>
        <p:nvSpPr>
          <p:cNvPr id="125959" name="Text Box 7"/>
          <p:cNvSpPr txBox="1">
            <a:spLocks noChangeArrowheads="1"/>
          </p:cNvSpPr>
          <p:nvPr/>
        </p:nvSpPr>
        <p:spPr bwMode="auto">
          <a:xfrm>
            <a:off x="5243857" y="6477454"/>
            <a:ext cx="211095"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 </a:t>
            </a:r>
            <a:endParaRPr lang="en-US" altLang="en-US" sz="1765" b="0" dirty="0">
              <a:solidFill>
                <a:srgbClr val="000000"/>
              </a:solidFill>
              <a:latin typeface="Times New Roman" panose="02020603050405020304" pitchFamily="18" charset="0"/>
            </a:endParaRPr>
          </a:p>
        </p:txBody>
      </p:sp>
      <p:sp>
        <p:nvSpPr>
          <p:cNvPr id="125960" name="Text Box 8"/>
          <p:cNvSpPr txBox="1">
            <a:spLocks noChangeArrowheads="1"/>
          </p:cNvSpPr>
          <p:nvPr/>
        </p:nvSpPr>
        <p:spPr bwMode="auto">
          <a:xfrm>
            <a:off x="4473426" y="-31518"/>
            <a:ext cx="584594"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a:t>
            </a:r>
          </a:p>
        </p:txBody>
      </p:sp>
      <p:sp>
        <p:nvSpPr>
          <p:cNvPr id="125961" name="Text Box 9"/>
          <p:cNvSpPr txBox="1">
            <a:spLocks noChangeArrowheads="1"/>
          </p:cNvSpPr>
          <p:nvPr/>
        </p:nvSpPr>
        <p:spPr bwMode="auto">
          <a:xfrm>
            <a:off x="6789388" y="6289516"/>
            <a:ext cx="135818"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5962" name="Line 10"/>
          <p:cNvSpPr>
            <a:spLocks noChangeShapeType="1"/>
          </p:cNvSpPr>
          <p:nvPr/>
        </p:nvSpPr>
        <p:spPr bwMode="auto">
          <a:xfrm>
            <a:off x="6152031" y="5168889"/>
            <a:ext cx="0" cy="994556"/>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63" name="Line 11"/>
          <p:cNvSpPr>
            <a:spLocks noChangeShapeType="1"/>
          </p:cNvSpPr>
          <p:nvPr/>
        </p:nvSpPr>
        <p:spPr bwMode="auto">
          <a:xfrm rot="-4553177">
            <a:off x="8057680" y="3737172"/>
            <a:ext cx="1168" cy="99689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64" name="Line 12"/>
          <p:cNvSpPr>
            <a:spLocks noChangeShapeType="1"/>
          </p:cNvSpPr>
          <p:nvPr/>
        </p:nvSpPr>
        <p:spPr bwMode="auto">
          <a:xfrm rot="3816287">
            <a:off x="4335099" y="4150404"/>
            <a:ext cx="3502" cy="94085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65" name="Line 13"/>
          <p:cNvSpPr>
            <a:spLocks noChangeShapeType="1"/>
          </p:cNvSpPr>
          <p:nvPr/>
        </p:nvSpPr>
        <p:spPr bwMode="auto">
          <a:xfrm rot="1674881">
            <a:off x="7118571" y="1393779"/>
            <a:ext cx="1168" cy="97587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66" name="Line 14"/>
          <p:cNvSpPr>
            <a:spLocks noChangeShapeType="1"/>
          </p:cNvSpPr>
          <p:nvPr/>
        </p:nvSpPr>
        <p:spPr bwMode="auto">
          <a:xfrm rot="-2651182">
            <a:off x="4828291" y="1559538"/>
            <a:ext cx="46693" cy="1008564"/>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67" name="Line 15"/>
          <p:cNvSpPr>
            <a:spLocks noChangeShapeType="1"/>
          </p:cNvSpPr>
          <p:nvPr/>
        </p:nvSpPr>
        <p:spPr bwMode="auto">
          <a:xfrm flipV="1">
            <a:off x="5031405" y="4090286"/>
            <a:ext cx="575489" cy="61634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68" name="Line 16"/>
          <p:cNvSpPr>
            <a:spLocks noChangeShapeType="1"/>
          </p:cNvSpPr>
          <p:nvPr/>
        </p:nvSpPr>
        <p:spPr bwMode="auto">
          <a:xfrm rot="2541749" flipV="1">
            <a:off x="6934135" y="3401569"/>
            <a:ext cx="607006" cy="54864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69" name="Line 17"/>
          <p:cNvSpPr>
            <a:spLocks noChangeShapeType="1"/>
          </p:cNvSpPr>
          <p:nvPr/>
        </p:nvSpPr>
        <p:spPr bwMode="auto">
          <a:xfrm rot="18531199" flipV="1">
            <a:off x="5526932" y="2264016"/>
            <a:ext cx="297667" cy="728407"/>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70" name="Text Box 18"/>
          <p:cNvSpPr txBox="1">
            <a:spLocks noChangeArrowheads="1"/>
          </p:cNvSpPr>
          <p:nvPr/>
        </p:nvSpPr>
        <p:spPr bwMode="auto">
          <a:xfrm>
            <a:off x="5764482" y="1579383"/>
            <a:ext cx="727261"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SIGHT</a:t>
            </a:r>
          </a:p>
        </p:txBody>
      </p:sp>
      <p:sp>
        <p:nvSpPr>
          <p:cNvPr id="125971" name="Text Box 19"/>
          <p:cNvSpPr txBox="1">
            <a:spLocks noChangeArrowheads="1"/>
          </p:cNvSpPr>
          <p:nvPr/>
        </p:nvSpPr>
        <p:spPr bwMode="auto">
          <a:xfrm>
            <a:off x="6829077" y="5109356"/>
            <a:ext cx="1009390"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HEARING</a:t>
            </a:r>
          </a:p>
        </p:txBody>
      </p:sp>
      <p:sp>
        <p:nvSpPr>
          <p:cNvPr id="125972" name="Text Box 20"/>
          <p:cNvSpPr txBox="1">
            <a:spLocks noChangeArrowheads="1"/>
          </p:cNvSpPr>
          <p:nvPr/>
        </p:nvSpPr>
        <p:spPr bwMode="auto">
          <a:xfrm>
            <a:off x="4607668" y="5154881"/>
            <a:ext cx="954888"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FEELING</a:t>
            </a:r>
          </a:p>
        </p:txBody>
      </p:sp>
      <p:sp>
        <p:nvSpPr>
          <p:cNvPr id="125973" name="Text Box 21"/>
          <p:cNvSpPr txBox="1">
            <a:spLocks noChangeArrowheads="1"/>
          </p:cNvSpPr>
          <p:nvPr/>
        </p:nvSpPr>
        <p:spPr bwMode="auto">
          <a:xfrm>
            <a:off x="3630623" y="3260323"/>
            <a:ext cx="742970"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TASTE</a:t>
            </a:r>
          </a:p>
        </p:txBody>
      </p:sp>
      <p:sp>
        <p:nvSpPr>
          <p:cNvPr id="125974" name="Text Box 22"/>
          <p:cNvSpPr txBox="1">
            <a:spLocks noChangeArrowheads="1"/>
          </p:cNvSpPr>
          <p:nvPr/>
        </p:nvSpPr>
        <p:spPr bwMode="auto">
          <a:xfrm>
            <a:off x="7688224" y="2924135"/>
            <a:ext cx="767336"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SMELL</a:t>
            </a:r>
          </a:p>
        </p:txBody>
      </p:sp>
      <p:sp>
        <p:nvSpPr>
          <p:cNvPr id="125975" name="Text Box 23"/>
          <p:cNvSpPr txBox="1">
            <a:spLocks noChangeArrowheads="1"/>
          </p:cNvSpPr>
          <p:nvPr/>
        </p:nvSpPr>
        <p:spPr bwMode="auto">
          <a:xfrm>
            <a:off x="6343472" y="2531916"/>
            <a:ext cx="599021"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000000"/>
                </a:solidFill>
                <a:latin typeface="Arial Black" panose="020B0A04020102020204" pitchFamily="34" charset="0"/>
              </a:rPr>
              <a:t>WILL</a:t>
            </a:r>
          </a:p>
        </p:txBody>
      </p:sp>
      <p:sp>
        <p:nvSpPr>
          <p:cNvPr id="125976" name="Text Box 24"/>
          <p:cNvSpPr txBox="1">
            <a:spLocks noChangeArrowheads="1"/>
          </p:cNvSpPr>
          <p:nvPr/>
        </p:nvSpPr>
        <p:spPr bwMode="auto">
          <a:xfrm>
            <a:off x="4695217" y="3708573"/>
            <a:ext cx="634287"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MIND</a:t>
            </a:r>
          </a:p>
        </p:txBody>
      </p:sp>
      <p:sp>
        <p:nvSpPr>
          <p:cNvPr id="125977" name="Text Box 25"/>
          <p:cNvSpPr txBox="1">
            <a:spLocks noChangeArrowheads="1"/>
          </p:cNvSpPr>
          <p:nvPr/>
        </p:nvSpPr>
        <p:spPr bwMode="auto">
          <a:xfrm>
            <a:off x="5815844" y="4436981"/>
            <a:ext cx="1146029"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000000"/>
                </a:solidFill>
                <a:latin typeface="Arial Black" panose="020B0A04020102020204" pitchFamily="34" charset="0"/>
              </a:rPr>
              <a:t>EMOTIONS</a:t>
            </a:r>
          </a:p>
        </p:txBody>
      </p:sp>
      <p:sp>
        <p:nvSpPr>
          <p:cNvPr id="125978" name="Line 26"/>
          <p:cNvSpPr>
            <a:spLocks noChangeShapeType="1"/>
          </p:cNvSpPr>
          <p:nvPr/>
        </p:nvSpPr>
        <p:spPr bwMode="auto">
          <a:xfrm rot="275136" flipH="1" flipV="1">
            <a:off x="4130235" y="785606"/>
            <a:ext cx="170429" cy="72607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79" name="Line 27"/>
          <p:cNvSpPr>
            <a:spLocks noChangeShapeType="1"/>
          </p:cNvSpPr>
          <p:nvPr/>
        </p:nvSpPr>
        <p:spPr bwMode="auto">
          <a:xfrm rot="1853766" flipV="1">
            <a:off x="4291325" y="322181"/>
            <a:ext cx="494943" cy="62334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80" name="Line 28"/>
          <p:cNvSpPr>
            <a:spLocks noChangeShapeType="1"/>
          </p:cNvSpPr>
          <p:nvPr/>
        </p:nvSpPr>
        <p:spPr bwMode="auto">
          <a:xfrm rot="-1713776" flipH="1" flipV="1">
            <a:off x="3781207" y="259145"/>
            <a:ext cx="245137" cy="61284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81" name="Text Box 29"/>
          <p:cNvSpPr txBox="1">
            <a:spLocks noChangeArrowheads="1"/>
          </p:cNvSpPr>
          <p:nvPr/>
        </p:nvSpPr>
        <p:spPr bwMode="auto">
          <a:xfrm rot="2880895">
            <a:off x="3344442" y="786877"/>
            <a:ext cx="1020611"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COMMUNION</a:t>
            </a:r>
          </a:p>
        </p:txBody>
      </p:sp>
      <p:sp>
        <p:nvSpPr>
          <p:cNvPr id="125982" name="Text Box 30"/>
          <p:cNvSpPr txBox="1">
            <a:spLocks noChangeArrowheads="1"/>
          </p:cNvSpPr>
          <p:nvPr/>
        </p:nvSpPr>
        <p:spPr bwMode="auto">
          <a:xfrm rot="203239">
            <a:off x="3740669" y="223062"/>
            <a:ext cx="1012596"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CONSCIENCE</a:t>
            </a:r>
          </a:p>
        </p:txBody>
      </p:sp>
      <p:sp>
        <p:nvSpPr>
          <p:cNvPr id="125983" name="Text Box 31"/>
          <p:cNvSpPr txBox="1">
            <a:spLocks noChangeArrowheads="1"/>
          </p:cNvSpPr>
          <p:nvPr/>
        </p:nvSpPr>
        <p:spPr bwMode="auto">
          <a:xfrm rot="-1972573">
            <a:off x="4180937" y="895437"/>
            <a:ext cx="852296"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INTUITION</a:t>
            </a:r>
          </a:p>
        </p:txBody>
      </p:sp>
      <p:sp>
        <p:nvSpPr>
          <p:cNvPr id="125984" name="Text Box 32"/>
          <p:cNvSpPr txBox="1">
            <a:spLocks noChangeArrowheads="1"/>
          </p:cNvSpPr>
          <p:nvPr/>
        </p:nvSpPr>
        <p:spPr bwMode="auto">
          <a:xfrm>
            <a:off x="6969155" y="5938153"/>
            <a:ext cx="1713236" cy="792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b="0" dirty="0">
                <a:solidFill>
                  <a:srgbClr val="0066FF"/>
                </a:solidFill>
                <a:latin typeface="Arial Black" panose="020B0A04020102020204" pitchFamily="34" charset="0"/>
              </a:rPr>
              <a:t>   </a:t>
            </a:r>
            <a:r>
              <a:rPr lang="en-US" altLang="en-US" sz="2059" u="sng" dirty="0">
                <a:solidFill>
                  <a:srgbClr val="0066FF"/>
                </a:solidFill>
                <a:latin typeface="Arial Black" panose="020B0A04020102020204" pitchFamily="34" charset="0"/>
              </a:rPr>
              <a:t>BODY</a:t>
            </a:r>
          </a:p>
          <a:p>
            <a:pPr defTabSz="672358" eaLnBrk="0" fontAlgn="base" hangingPunct="0">
              <a:spcBef>
                <a:spcPct val="0"/>
              </a:spcBef>
              <a:spcAft>
                <a:spcPct val="0"/>
              </a:spcAft>
            </a:pPr>
            <a:r>
              <a:rPr lang="en-US" altLang="en-US" sz="1324" dirty="0">
                <a:solidFill>
                  <a:srgbClr val="0066FF"/>
                </a:solidFill>
                <a:latin typeface="Times New Roman" panose="02020603050405020304" pitchFamily="18" charset="0"/>
              </a:rPr>
              <a:t>MAKES US WORLD</a:t>
            </a:r>
          </a:p>
          <a:p>
            <a:pPr defTabSz="672358" eaLnBrk="0" fontAlgn="base" hangingPunct="0">
              <a:spcBef>
                <a:spcPct val="0"/>
              </a:spcBef>
              <a:spcAft>
                <a:spcPct val="0"/>
              </a:spcAft>
            </a:pPr>
            <a:r>
              <a:rPr lang="en-US" altLang="en-US" sz="1324" dirty="0">
                <a:solidFill>
                  <a:srgbClr val="0066FF"/>
                </a:solidFill>
                <a:latin typeface="Times New Roman" panose="02020603050405020304" pitchFamily="18" charset="0"/>
              </a:rPr>
              <a:t>    CONSCIOUS</a:t>
            </a:r>
          </a:p>
        </p:txBody>
      </p:sp>
      <p:sp>
        <p:nvSpPr>
          <p:cNvPr id="125985" name="Text Box 33"/>
          <p:cNvSpPr txBox="1">
            <a:spLocks noChangeArrowheads="1"/>
          </p:cNvSpPr>
          <p:nvPr/>
        </p:nvSpPr>
        <p:spPr bwMode="auto">
          <a:xfrm>
            <a:off x="3487043" y="5938153"/>
            <a:ext cx="1483879" cy="792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b="0" dirty="0">
                <a:solidFill>
                  <a:srgbClr val="00CC00"/>
                </a:solidFill>
                <a:latin typeface="Arial Black" panose="020B0A04020102020204" pitchFamily="34" charset="0"/>
              </a:rPr>
              <a:t>  </a:t>
            </a:r>
            <a:r>
              <a:rPr lang="en-US" altLang="en-US" sz="2059" u="sng" dirty="0">
                <a:solidFill>
                  <a:srgbClr val="00CC00"/>
                </a:solidFill>
                <a:latin typeface="Arial Black" panose="020B0A04020102020204" pitchFamily="34" charset="0"/>
              </a:rPr>
              <a:t>SOUL</a:t>
            </a:r>
          </a:p>
          <a:p>
            <a:pPr defTabSz="672358" eaLnBrk="0" fontAlgn="base" hangingPunct="0">
              <a:spcBef>
                <a:spcPct val="0"/>
              </a:spcBef>
              <a:spcAft>
                <a:spcPct val="0"/>
              </a:spcAft>
            </a:pPr>
            <a:r>
              <a:rPr lang="en-US" altLang="en-US" sz="1324" dirty="0">
                <a:solidFill>
                  <a:srgbClr val="00CC00"/>
                </a:solidFill>
                <a:latin typeface="Times New Roman" panose="02020603050405020304" pitchFamily="18" charset="0"/>
              </a:rPr>
              <a:t>MAKES US SELF</a:t>
            </a:r>
          </a:p>
          <a:p>
            <a:pPr defTabSz="672358" eaLnBrk="0" fontAlgn="base" hangingPunct="0">
              <a:spcBef>
                <a:spcPct val="0"/>
              </a:spcBef>
              <a:spcAft>
                <a:spcPct val="0"/>
              </a:spcAft>
            </a:pPr>
            <a:r>
              <a:rPr lang="en-US" altLang="en-US" sz="1324" dirty="0">
                <a:solidFill>
                  <a:srgbClr val="00CC00"/>
                </a:solidFill>
                <a:latin typeface="Times New Roman" panose="02020603050405020304" pitchFamily="18" charset="0"/>
              </a:rPr>
              <a:t>   CONSCIOUS</a:t>
            </a:r>
          </a:p>
        </p:txBody>
      </p:sp>
      <p:sp>
        <p:nvSpPr>
          <p:cNvPr id="125986" name="Text Box 34"/>
          <p:cNvSpPr txBox="1">
            <a:spLocks noChangeArrowheads="1"/>
          </p:cNvSpPr>
          <p:nvPr/>
        </p:nvSpPr>
        <p:spPr bwMode="auto">
          <a:xfrm>
            <a:off x="7384721" y="832299"/>
            <a:ext cx="1442201" cy="792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b="0" dirty="0">
                <a:solidFill>
                  <a:srgbClr val="000000"/>
                </a:solidFill>
                <a:latin typeface="Arial Black" panose="020B0A04020102020204" pitchFamily="34" charset="0"/>
              </a:rPr>
              <a:t> </a:t>
            </a:r>
            <a:r>
              <a:rPr lang="en-US" altLang="en-US" sz="2059" u="sng" dirty="0">
                <a:solidFill>
                  <a:srgbClr val="FF0000"/>
                </a:solidFill>
                <a:latin typeface="Arial Black" panose="020B0A04020102020204" pitchFamily="34" charset="0"/>
              </a:rPr>
              <a:t>SPIRIT</a:t>
            </a:r>
          </a:p>
          <a:p>
            <a:pPr defTabSz="672358" eaLnBrk="0" fontAlgn="base" hangingPunct="0">
              <a:spcBef>
                <a:spcPct val="0"/>
              </a:spcBef>
              <a:spcAft>
                <a:spcPct val="0"/>
              </a:spcAft>
            </a:pPr>
            <a:r>
              <a:rPr lang="en-US" altLang="en-US" sz="1324" dirty="0">
                <a:solidFill>
                  <a:srgbClr val="FF0000"/>
                </a:solidFill>
                <a:latin typeface="Times New Roman" panose="02020603050405020304" pitchFamily="18" charset="0"/>
              </a:rPr>
              <a:t>MAKES US GOD</a:t>
            </a:r>
          </a:p>
          <a:p>
            <a:pPr defTabSz="672358" eaLnBrk="0" fontAlgn="base" hangingPunct="0">
              <a:spcBef>
                <a:spcPct val="0"/>
              </a:spcBef>
              <a:spcAft>
                <a:spcPct val="0"/>
              </a:spcAft>
            </a:pPr>
            <a:r>
              <a:rPr lang="en-US" altLang="en-US" sz="1324" dirty="0">
                <a:solidFill>
                  <a:srgbClr val="FF0000"/>
                </a:solidFill>
                <a:latin typeface="Times New Roman" panose="02020603050405020304" pitchFamily="18" charset="0"/>
              </a:rPr>
              <a:t>   CONSCIOUS</a:t>
            </a:r>
          </a:p>
        </p:txBody>
      </p:sp>
      <p:sp>
        <p:nvSpPr>
          <p:cNvPr id="125987" name="Oval 35"/>
          <p:cNvSpPr>
            <a:spLocks noChangeArrowheads="1"/>
          </p:cNvSpPr>
          <p:nvPr/>
        </p:nvSpPr>
        <p:spPr bwMode="auto">
          <a:xfrm>
            <a:off x="5367593" y="2857598"/>
            <a:ext cx="1456814" cy="1456814"/>
          </a:xfrm>
          <a:prstGeom prst="ellipse">
            <a:avLst/>
          </a:prstGeom>
          <a:solidFill>
            <a:schemeClr val="bg1"/>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5988" name="Line 36"/>
          <p:cNvSpPr>
            <a:spLocks noChangeShapeType="1"/>
          </p:cNvSpPr>
          <p:nvPr/>
        </p:nvSpPr>
        <p:spPr bwMode="auto">
          <a:xfrm>
            <a:off x="3518559" y="1176658"/>
            <a:ext cx="1961096" cy="2745535"/>
          </a:xfrm>
          <a:prstGeom prst="line">
            <a:avLst/>
          </a:prstGeom>
          <a:noFill/>
          <a:ln w="57150">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89" name="Line 37"/>
          <p:cNvSpPr>
            <a:spLocks noChangeShapeType="1"/>
          </p:cNvSpPr>
          <p:nvPr/>
        </p:nvSpPr>
        <p:spPr bwMode="auto">
          <a:xfrm>
            <a:off x="4863311" y="336188"/>
            <a:ext cx="1905065" cy="2914796"/>
          </a:xfrm>
          <a:prstGeom prst="line">
            <a:avLst/>
          </a:prstGeom>
          <a:noFill/>
          <a:ln w="57150">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5990" name="Text Box 38"/>
          <p:cNvSpPr txBox="1">
            <a:spLocks noChangeArrowheads="1"/>
          </p:cNvSpPr>
          <p:nvPr/>
        </p:nvSpPr>
        <p:spPr bwMode="auto">
          <a:xfrm>
            <a:off x="5171483" y="56031"/>
            <a:ext cx="3305848" cy="950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dirty="0">
                <a:solidFill>
                  <a:srgbClr val="FF3300"/>
                </a:solidFill>
                <a:latin typeface="Arial Black" panose="020B0A04020102020204" pitchFamily="34" charset="0"/>
                <a:cs typeface="Times New Roman" panose="02020603050405020304" pitchFamily="18" charset="0"/>
              </a:rPr>
              <a:t>      TRANSFORMATION - </a:t>
            </a:r>
            <a:r>
              <a:rPr lang="en-US" altLang="en-US" sz="882" b="0" dirty="0">
                <a:solidFill>
                  <a:srgbClr val="FF3300"/>
                </a:solidFill>
                <a:latin typeface="Arial Black" panose="020B0A04020102020204" pitchFamily="34" charset="0"/>
                <a:cs typeface="Times New Roman" panose="02020603050405020304" pitchFamily="18" charset="0"/>
              </a:rPr>
              <a:t>The</a:t>
            </a:r>
            <a:r>
              <a:rPr lang="en-US" altLang="en-US" sz="882" b="0" i="1" dirty="0">
                <a:solidFill>
                  <a:srgbClr val="FF3300"/>
                </a:solidFill>
                <a:latin typeface="Arial Black" panose="020B0A04020102020204" pitchFamily="34" charset="0"/>
                <a:cs typeface="Times New Roman" panose="02020603050405020304" pitchFamily="18" charset="0"/>
              </a:rPr>
              <a:t> </a:t>
            </a:r>
            <a:r>
              <a:rPr lang="en-US" altLang="en-US" sz="882" b="0" dirty="0">
                <a:solidFill>
                  <a:srgbClr val="FF3300"/>
                </a:solidFill>
                <a:latin typeface="Arial Black" panose="020B0A04020102020204" pitchFamily="34" charset="0"/>
                <a:cs typeface="Times New Roman" panose="02020603050405020304" pitchFamily="18" charset="0"/>
              </a:rPr>
              <a:t>Spirit  Ruling Our Life </a:t>
            </a:r>
          </a:p>
          <a:p>
            <a:pPr algn="ctr" defTabSz="672358" eaLnBrk="0" fontAlgn="base" hangingPunct="0">
              <a:spcBef>
                <a:spcPct val="0"/>
              </a:spcBef>
              <a:spcAft>
                <a:spcPct val="0"/>
              </a:spcAft>
            </a:pPr>
            <a:r>
              <a:rPr lang="en-US" altLang="en-US" sz="882" b="0" dirty="0">
                <a:solidFill>
                  <a:srgbClr val="FF3300"/>
                </a:solidFill>
                <a:latin typeface="Arial Black" panose="020B0A04020102020204" pitchFamily="34" charset="0"/>
                <a:cs typeface="Times New Roman" panose="02020603050405020304" pitchFamily="18" charset="0"/>
              </a:rPr>
              <a:t> Separating the Carnal from the Spiritual</a:t>
            </a:r>
          </a:p>
          <a:p>
            <a:pPr defTabSz="672358" eaLnBrk="0" fontAlgn="base" hangingPunct="0">
              <a:spcBef>
                <a:spcPct val="0"/>
              </a:spcBef>
              <a:spcAft>
                <a:spcPct val="0"/>
              </a:spcAft>
            </a:pPr>
            <a:r>
              <a:rPr lang="en-US" altLang="en-US" sz="1029" dirty="0">
                <a:solidFill>
                  <a:srgbClr val="0000FF"/>
                </a:solidFill>
                <a:latin typeface="Times New Roman" panose="02020603050405020304" pitchFamily="18" charset="0"/>
                <a:cs typeface="Times New Roman" panose="02020603050405020304" pitchFamily="18" charset="0"/>
              </a:rPr>
              <a:t>         </a:t>
            </a:r>
            <a:r>
              <a:rPr lang="en-US" altLang="en-US" sz="1029" dirty="0">
                <a:solidFill>
                  <a:srgbClr val="000000"/>
                </a:solidFill>
                <a:latin typeface="Times New Roman" panose="02020603050405020304" pitchFamily="18" charset="0"/>
                <a:cs typeface="Times New Roman" panose="02020603050405020304" pitchFamily="18" charset="0"/>
              </a:rPr>
              <a:t>For  the Word  of God is  quick,  and  powerful, </a:t>
            </a: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cs typeface="Times New Roman" panose="02020603050405020304" pitchFamily="18" charset="0"/>
              </a:rPr>
              <a:t>         and sharper than any two-edged sword, piercing </a:t>
            </a: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cs typeface="Times New Roman" panose="02020603050405020304" pitchFamily="18" charset="0"/>
              </a:rPr>
              <a:t>         even to the </a:t>
            </a:r>
            <a:r>
              <a:rPr lang="en-US" altLang="en-US" sz="1029" u="sng" dirty="0">
                <a:solidFill>
                  <a:srgbClr val="000000"/>
                </a:solidFill>
                <a:latin typeface="Times New Roman" panose="02020603050405020304" pitchFamily="18" charset="0"/>
                <a:cs typeface="Times New Roman" panose="02020603050405020304" pitchFamily="18" charset="0"/>
              </a:rPr>
              <a:t>dividing  asunder  of </a:t>
            </a:r>
            <a:r>
              <a:rPr lang="en-US" altLang="en-US" sz="1029" u="sng" dirty="0">
                <a:solidFill>
                  <a:srgbClr val="006600"/>
                </a:solidFill>
                <a:latin typeface="Times New Roman" panose="02020603050405020304" pitchFamily="18" charset="0"/>
                <a:cs typeface="Times New Roman" panose="02020603050405020304" pitchFamily="18" charset="0"/>
              </a:rPr>
              <a:t>soul</a:t>
            </a:r>
            <a:r>
              <a:rPr lang="en-US" altLang="en-US" sz="1029" u="sng" dirty="0">
                <a:solidFill>
                  <a:srgbClr val="000000"/>
                </a:solidFill>
                <a:latin typeface="Times New Roman" panose="02020603050405020304" pitchFamily="18" charset="0"/>
                <a:cs typeface="Times New Roman" panose="02020603050405020304" pitchFamily="18" charset="0"/>
              </a:rPr>
              <a:t>  and  </a:t>
            </a:r>
            <a:r>
              <a:rPr lang="en-US" altLang="en-US" sz="1029" u="sng" dirty="0">
                <a:solidFill>
                  <a:srgbClr val="FF0000"/>
                </a:solidFill>
                <a:latin typeface="Times New Roman" panose="02020603050405020304" pitchFamily="18" charset="0"/>
                <a:cs typeface="Times New Roman" panose="02020603050405020304" pitchFamily="18" charset="0"/>
              </a:rPr>
              <a:t>spirit</a:t>
            </a:r>
            <a:r>
              <a:rPr lang="en-US" altLang="en-US" sz="1029" b="0" dirty="0">
                <a:solidFill>
                  <a:srgbClr val="000000"/>
                </a:solidFill>
                <a:latin typeface="Arial Black" panose="020B0A04020102020204" pitchFamily="34" charset="0"/>
              </a:rPr>
              <a:t>.</a:t>
            </a:r>
          </a:p>
          <a:p>
            <a:pPr defTabSz="672358" eaLnBrk="0" fontAlgn="base" hangingPunct="0">
              <a:spcBef>
                <a:spcPct val="0"/>
              </a:spcBef>
              <a:spcAft>
                <a:spcPct val="0"/>
              </a:spcAft>
            </a:pPr>
            <a:r>
              <a:rPr lang="en-US" altLang="en-US" sz="882" dirty="0">
                <a:solidFill>
                  <a:srgbClr val="000000"/>
                </a:solidFill>
                <a:latin typeface="Times" panose="02020603050405020304" pitchFamily="18" charset="0"/>
                <a:cs typeface="Times New Roman" panose="02020603050405020304" pitchFamily="18" charset="0"/>
              </a:rPr>
              <a:t>                                             Hebrews 4:12</a:t>
            </a:r>
            <a:r>
              <a:rPr lang="en-US" altLang="en-US" sz="882" b="0" dirty="0">
                <a:solidFill>
                  <a:srgbClr val="000000"/>
                </a:solidFill>
                <a:latin typeface="Arial Black" panose="020B0A04020102020204" pitchFamily="34" charset="0"/>
                <a:cs typeface="Times New Roman" panose="02020603050405020304"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Oval 2"/>
          <p:cNvSpPr>
            <a:spLocks noChangeArrowheads="1"/>
          </p:cNvSpPr>
          <p:nvPr/>
        </p:nvSpPr>
        <p:spPr bwMode="auto">
          <a:xfrm>
            <a:off x="3498986" y="1163817"/>
            <a:ext cx="5042819" cy="4986787"/>
          </a:xfrm>
          <a:prstGeom prst="ellipse">
            <a:avLst/>
          </a:prstGeom>
          <a:solidFill>
            <a:srgbClr val="003399"/>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000000"/>
                </a:solidFill>
                <a:latin typeface="Times New Roman" panose="02020603050405020304" pitchFamily="18" charset="0"/>
              </a:rPr>
              <a:t>.</a:t>
            </a:r>
          </a:p>
        </p:txBody>
      </p:sp>
      <p:sp>
        <p:nvSpPr>
          <p:cNvPr id="128003" name="Oval 3"/>
          <p:cNvSpPr>
            <a:spLocks noChangeArrowheads="1"/>
          </p:cNvSpPr>
          <p:nvPr/>
        </p:nvSpPr>
        <p:spPr bwMode="auto">
          <a:xfrm>
            <a:off x="4527123" y="2129190"/>
            <a:ext cx="3137754" cy="3025691"/>
          </a:xfrm>
          <a:prstGeom prst="ellipse">
            <a:avLst/>
          </a:prstGeom>
          <a:solidFill>
            <a:srgbClr val="339933"/>
          </a:solidFill>
          <a:ln w="57150">
            <a:solidFill>
              <a:schemeClr val="tx1"/>
            </a:solidFill>
            <a:round/>
            <a:headEnd/>
            <a:tailEnd/>
          </a:ln>
          <a:effec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8004" name="Oval 4"/>
          <p:cNvSpPr>
            <a:spLocks noChangeArrowheads="1"/>
          </p:cNvSpPr>
          <p:nvPr/>
        </p:nvSpPr>
        <p:spPr bwMode="auto">
          <a:xfrm>
            <a:off x="5367593" y="2913629"/>
            <a:ext cx="1512846" cy="1456814"/>
          </a:xfrm>
          <a:prstGeom prst="ellipse">
            <a:avLst/>
          </a:prstGeom>
          <a:solidFill>
            <a:srgbClr val="FF0000"/>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FF0000"/>
              </a:solidFill>
              <a:latin typeface="Times New Roman" panose="02020603050405020304" pitchFamily="18" charset="0"/>
            </a:endParaRPr>
          </a:p>
        </p:txBody>
      </p:sp>
      <p:sp>
        <p:nvSpPr>
          <p:cNvPr id="128005" name="Text Box 5"/>
          <p:cNvSpPr txBox="1">
            <a:spLocks noChangeArrowheads="1"/>
          </p:cNvSpPr>
          <p:nvPr/>
        </p:nvSpPr>
        <p:spPr bwMode="auto">
          <a:xfrm>
            <a:off x="5639579" y="3218300"/>
            <a:ext cx="265597"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000000"/>
                </a:solidFill>
                <a:latin typeface="Arial Black" panose="020B0A04020102020204" pitchFamily="34" charset="0"/>
              </a:rPr>
              <a:t>   </a:t>
            </a:r>
          </a:p>
        </p:txBody>
      </p:sp>
      <p:sp>
        <p:nvSpPr>
          <p:cNvPr id="128006" name="Text Box 6"/>
          <p:cNvSpPr txBox="1">
            <a:spLocks noChangeArrowheads="1"/>
          </p:cNvSpPr>
          <p:nvPr/>
        </p:nvSpPr>
        <p:spPr bwMode="auto">
          <a:xfrm>
            <a:off x="5280045" y="2452538"/>
            <a:ext cx="368189"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b="0" dirty="0">
                <a:solidFill>
                  <a:srgbClr val="000000"/>
                </a:solidFill>
                <a:latin typeface="Times New Roman" panose="02020603050405020304" pitchFamily="18" charset="0"/>
              </a:rPr>
              <a:t>     </a:t>
            </a:r>
            <a:endParaRPr lang="en-US" altLang="en-US" sz="1765" b="0" dirty="0">
              <a:solidFill>
                <a:srgbClr val="000000"/>
              </a:solidFill>
              <a:latin typeface="Times New Roman" panose="02020603050405020304" pitchFamily="18" charset="0"/>
            </a:endParaRPr>
          </a:p>
        </p:txBody>
      </p:sp>
      <p:sp>
        <p:nvSpPr>
          <p:cNvPr id="128007" name="Text Box 7"/>
          <p:cNvSpPr txBox="1">
            <a:spLocks noChangeArrowheads="1"/>
          </p:cNvSpPr>
          <p:nvPr/>
        </p:nvSpPr>
        <p:spPr bwMode="auto">
          <a:xfrm>
            <a:off x="5243857" y="6477454"/>
            <a:ext cx="211095"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 </a:t>
            </a:r>
            <a:endParaRPr lang="en-US" altLang="en-US" sz="1765" b="0" dirty="0">
              <a:solidFill>
                <a:srgbClr val="000000"/>
              </a:solidFill>
              <a:latin typeface="Times New Roman" panose="02020603050405020304" pitchFamily="18" charset="0"/>
            </a:endParaRPr>
          </a:p>
        </p:txBody>
      </p:sp>
      <p:sp>
        <p:nvSpPr>
          <p:cNvPr id="128008" name="Text Box 8"/>
          <p:cNvSpPr txBox="1">
            <a:spLocks noChangeArrowheads="1"/>
          </p:cNvSpPr>
          <p:nvPr/>
        </p:nvSpPr>
        <p:spPr bwMode="auto">
          <a:xfrm>
            <a:off x="4473426" y="-31518"/>
            <a:ext cx="584594"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a:t>
            </a:r>
          </a:p>
        </p:txBody>
      </p:sp>
      <p:sp>
        <p:nvSpPr>
          <p:cNvPr id="128009" name="Text Box 9"/>
          <p:cNvSpPr txBox="1">
            <a:spLocks noChangeArrowheads="1"/>
          </p:cNvSpPr>
          <p:nvPr/>
        </p:nvSpPr>
        <p:spPr bwMode="auto">
          <a:xfrm>
            <a:off x="6789388" y="6289516"/>
            <a:ext cx="135818"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128010" name="Line 10"/>
          <p:cNvSpPr>
            <a:spLocks noChangeShapeType="1"/>
          </p:cNvSpPr>
          <p:nvPr/>
        </p:nvSpPr>
        <p:spPr bwMode="auto">
          <a:xfrm>
            <a:off x="6152031" y="5168889"/>
            <a:ext cx="0" cy="9385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1" name="Line 11"/>
          <p:cNvSpPr>
            <a:spLocks noChangeShapeType="1"/>
          </p:cNvSpPr>
          <p:nvPr/>
        </p:nvSpPr>
        <p:spPr bwMode="auto">
          <a:xfrm rot="-4553177">
            <a:off x="8057680" y="3737172"/>
            <a:ext cx="1168" cy="99689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2" name="Line 12"/>
          <p:cNvSpPr>
            <a:spLocks noChangeShapeType="1"/>
          </p:cNvSpPr>
          <p:nvPr/>
        </p:nvSpPr>
        <p:spPr bwMode="auto">
          <a:xfrm rot="3816287">
            <a:off x="4335099" y="4150404"/>
            <a:ext cx="3502" cy="94085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3" name="Line 13"/>
          <p:cNvSpPr>
            <a:spLocks noChangeShapeType="1"/>
          </p:cNvSpPr>
          <p:nvPr/>
        </p:nvSpPr>
        <p:spPr bwMode="auto">
          <a:xfrm rot="1674881">
            <a:off x="7118571" y="1393779"/>
            <a:ext cx="1168" cy="97587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4" name="Line 14"/>
          <p:cNvSpPr>
            <a:spLocks noChangeShapeType="1"/>
          </p:cNvSpPr>
          <p:nvPr/>
        </p:nvSpPr>
        <p:spPr bwMode="auto">
          <a:xfrm rot="-2651182">
            <a:off x="4828291" y="1559538"/>
            <a:ext cx="46693" cy="1008564"/>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5" name="Line 15"/>
          <p:cNvSpPr>
            <a:spLocks noChangeShapeType="1"/>
          </p:cNvSpPr>
          <p:nvPr/>
        </p:nvSpPr>
        <p:spPr bwMode="auto">
          <a:xfrm flipV="1">
            <a:off x="5031405" y="4090286"/>
            <a:ext cx="575489" cy="616345"/>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6" name="Line 16"/>
          <p:cNvSpPr>
            <a:spLocks noChangeShapeType="1"/>
          </p:cNvSpPr>
          <p:nvPr/>
        </p:nvSpPr>
        <p:spPr bwMode="auto">
          <a:xfrm rot="2541749" flipV="1">
            <a:off x="7004175" y="3429584"/>
            <a:ext cx="540469" cy="514788"/>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7" name="Line 17"/>
          <p:cNvSpPr>
            <a:spLocks noChangeShapeType="1"/>
          </p:cNvSpPr>
          <p:nvPr/>
        </p:nvSpPr>
        <p:spPr bwMode="auto">
          <a:xfrm rot="18531199" flipV="1">
            <a:off x="5526932" y="2264016"/>
            <a:ext cx="297667" cy="728407"/>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8" name="Line 18"/>
          <p:cNvSpPr>
            <a:spLocks noChangeShapeType="1"/>
          </p:cNvSpPr>
          <p:nvPr/>
        </p:nvSpPr>
        <p:spPr bwMode="auto">
          <a:xfrm rot="275136" flipH="1" flipV="1">
            <a:off x="6038802" y="3643204"/>
            <a:ext cx="110895" cy="670041"/>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19" name="Line 19"/>
          <p:cNvSpPr>
            <a:spLocks noChangeShapeType="1"/>
          </p:cNvSpPr>
          <p:nvPr/>
        </p:nvSpPr>
        <p:spPr bwMode="auto">
          <a:xfrm rot="1853766" flipV="1">
            <a:off x="6162538" y="3310517"/>
            <a:ext cx="580157" cy="506617"/>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20" name="Line 20"/>
          <p:cNvSpPr>
            <a:spLocks noChangeShapeType="1"/>
          </p:cNvSpPr>
          <p:nvPr/>
        </p:nvSpPr>
        <p:spPr bwMode="auto">
          <a:xfrm rot="-1713776" flipH="1" flipV="1">
            <a:off x="5686272" y="3116742"/>
            <a:ext cx="245137" cy="612843"/>
          </a:xfrm>
          <a:prstGeom prst="line">
            <a:avLst/>
          </a:prstGeom>
          <a:noFill/>
          <a:ln w="571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21" name="Text Box 21"/>
          <p:cNvSpPr txBox="1">
            <a:spLocks noChangeArrowheads="1"/>
          </p:cNvSpPr>
          <p:nvPr/>
        </p:nvSpPr>
        <p:spPr bwMode="auto">
          <a:xfrm>
            <a:off x="5652419" y="1561873"/>
            <a:ext cx="796190"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Arial Black" panose="020B0A04020102020204" pitchFamily="34" charset="0"/>
              </a:rPr>
              <a:t>SIGHT</a:t>
            </a:r>
          </a:p>
        </p:txBody>
      </p:sp>
      <p:sp>
        <p:nvSpPr>
          <p:cNvPr id="128022" name="Text Box 22"/>
          <p:cNvSpPr txBox="1">
            <a:spLocks noChangeArrowheads="1"/>
          </p:cNvSpPr>
          <p:nvPr/>
        </p:nvSpPr>
        <p:spPr bwMode="auto">
          <a:xfrm>
            <a:off x="6773045" y="5025310"/>
            <a:ext cx="1111982"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Arial Black" panose="020B0A04020102020204" pitchFamily="34" charset="0"/>
              </a:rPr>
              <a:t>HEARING</a:t>
            </a:r>
          </a:p>
        </p:txBody>
      </p:sp>
      <p:sp>
        <p:nvSpPr>
          <p:cNvPr id="128023" name="Text Box 23"/>
          <p:cNvSpPr txBox="1">
            <a:spLocks noChangeArrowheads="1"/>
          </p:cNvSpPr>
          <p:nvPr/>
        </p:nvSpPr>
        <p:spPr bwMode="auto">
          <a:xfrm>
            <a:off x="4607669" y="5137372"/>
            <a:ext cx="1046259"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Arial Black" panose="020B0A04020102020204" pitchFamily="34" charset="0"/>
              </a:rPr>
              <a:t>FEELING</a:t>
            </a:r>
          </a:p>
        </p:txBody>
      </p:sp>
      <p:sp>
        <p:nvSpPr>
          <p:cNvPr id="128024" name="Text Box 24"/>
          <p:cNvSpPr txBox="1">
            <a:spLocks noChangeArrowheads="1"/>
          </p:cNvSpPr>
          <p:nvPr/>
        </p:nvSpPr>
        <p:spPr bwMode="auto">
          <a:xfrm>
            <a:off x="3630622" y="3298844"/>
            <a:ext cx="815426"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Arial Black" panose="020B0A04020102020204" pitchFamily="34" charset="0"/>
              </a:rPr>
              <a:t>TASTE</a:t>
            </a:r>
          </a:p>
        </p:txBody>
      </p:sp>
      <p:sp>
        <p:nvSpPr>
          <p:cNvPr id="128025" name="Text Box 25"/>
          <p:cNvSpPr txBox="1">
            <a:spLocks noChangeArrowheads="1"/>
          </p:cNvSpPr>
          <p:nvPr/>
        </p:nvSpPr>
        <p:spPr bwMode="auto">
          <a:xfrm>
            <a:off x="7660208" y="2962656"/>
            <a:ext cx="836266"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Arial Black" panose="020B0A04020102020204" pitchFamily="34" charset="0"/>
              </a:rPr>
              <a:t>SMELL</a:t>
            </a:r>
          </a:p>
        </p:txBody>
      </p:sp>
      <p:sp>
        <p:nvSpPr>
          <p:cNvPr id="128026" name="Text Box 26"/>
          <p:cNvSpPr txBox="1">
            <a:spLocks noChangeArrowheads="1"/>
          </p:cNvSpPr>
          <p:nvPr/>
        </p:nvSpPr>
        <p:spPr bwMode="auto">
          <a:xfrm>
            <a:off x="6376157" y="2532499"/>
            <a:ext cx="751306"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dirty="0">
                <a:solidFill>
                  <a:srgbClr val="000000"/>
                </a:solidFill>
                <a:latin typeface="Arial Black" panose="020B0A04020102020204" pitchFamily="34" charset="0"/>
              </a:rPr>
              <a:t>WILL</a:t>
            </a:r>
          </a:p>
        </p:txBody>
      </p:sp>
      <p:sp>
        <p:nvSpPr>
          <p:cNvPr id="128027" name="Text Box 27"/>
          <p:cNvSpPr txBox="1">
            <a:spLocks noChangeArrowheads="1"/>
          </p:cNvSpPr>
          <p:nvPr/>
        </p:nvSpPr>
        <p:spPr bwMode="auto">
          <a:xfrm>
            <a:off x="4592493" y="3656044"/>
            <a:ext cx="802602"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MIND</a:t>
            </a:r>
          </a:p>
        </p:txBody>
      </p:sp>
      <p:sp>
        <p:nvSpPr>
          <p:cNvPr id="128028" name="Text Box 28"/>
          <p:cNvSpPr txBox="1">
            <a:spLocks noChangeArrowheads="1"/>
          </p:cNvSpPr>
          <p:nvPr/>
        </p:nvSpPr>
        <p:spPr bwMode="auto">
          <a:xfrm>
            <a:off x="5423624" y="4493595"/>
            <a:ext cx="1489265"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dirty="0">
                <a:solidFill>
                  <a:srgbClr val="000000"/>
                </a:solidFill>
                <a:latin typeface="Arial Black" panose="020B0A04020102020204" pitchFamily="34" charset="0"/>
              </a:rPr>
              <a:t>EMOTIONS</a:t>
            </a:r>
          </a:p>
        </p:txBody>
      </p:sp>
      <p:sp>
        <p:nvSpPr>
          <p:cNvPr id="128029" name="Text Box 29"/>
          <p:cNvSpPr txBox="1">
            <a:spLocks noChangeArrowheads="1"/>
          </p:cNvSpPr>
          <p:nvPr/>
        </p:nvSpPr>
        <p:spPr bwMode="auto">
          <a:xfrm rot="2880895">
            <a:off x="5249507" y="3693502"/>
            <a:ext cx="1020611"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COMMUNION</a:t>
            </a:r>
          </a:p>
        </p:txBody>
      </p:sp>
      <p:sp>
        <p:nvSpPr>
          <p:cNvPr id="128030" name="Text Box 30"/>
          <p:cNvSpPr txBox="1">
            <a:spLocks noChangeArrowheads="1"/>
          </p:cNvSpPr>
          <p:nvPr/>
        </p:nvSpPr>
        <p:spPr bwMode="auto">
          <a:xfrm rot="203239">
            <a:off x="5645734" y="3080659"/>
            <a:ext cx="1012596"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CONSCIENCE</a:t>
            </a:r>
          </a:p>
        </p:txBody>
      </p:sp>
      <p:sp>
        <p:nvSpPr>
          <p:cNvPr id="128031" name="Text Box 31"/>
          <p:cNvSpPr txBox="1">
            <a:spLocks noChangeArrowheads="1"/>
          </p:cNvSpPr>
          <p:nvPr/>
        </p:nvSpPr>
        <p:spPr bwMode="auto">
          <a:xfrm rot="-1972573">
            <a:off x="6086001" y="3753035"/>
            <a:ext cx="852296"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INTUITION</a:t>
            </a:r>
          </a:p>
        </p:txBody>
      </p:sp>
      <p:sp>
        <p:nvSpPr>
          <p:cNvPr id="128032" name="Text Box 32"/>
          <p:cNvSpPr txBox="1">
            <a:spLocks noChangeArrowheads="1"/>
          </p:cNvSpPr>
          <p:nvPr/>
        </p:nvSpPr>
        <p:spPr bwMode="auto">
          <a:xfrm>
            <a:off x="3471866" y="43192"/>
            <a:ext cx="5210913" cy="1064972"/>
          </a:xfrm>
          <a:prstGeom prst="rect">
            <a:avLst/>
          </a:prstGeom>
          <a:solidFill>
            <a:srgbClr val="339933"/>
          </a:solidFill>
          <a:ln w="57150">
            <a:solidFill>
              <a:schemeClr val="tx1"/>
            </a:solidFill>
            <a:miter lim="800000"/>
            <a:headEnd/>
            <a:tailEnd/>
          </a:ln>
          <a:effectLst/>
        </p:spPr>
        <p:txBody>
          <a:bodyPr>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b="0" dirty="0">
                <a:solidFill>
                  <a:srgbClr val="FFFFFF"/>
                </a:solidFill>
              </a:rPr>
              <a:t>Transformation</a:t>
            </a:r>
            <a:r>
              <a:rPr lang="en-US" altLang="en-US" sz="1176" dirty="0">
                <a:solidFill>
                  <a:srgbClr val="FFFFFF"/>
                </a:solidFill>
              </a:rPr>
              <a:t>  of  a  Saint  Continues  With </a:t>
            </a:r>
          </a:p>
          <a:p>
            <a:pPr algn="ctr" defTabSz="672358" eaLnBrk="0" fontAlgn="base" hangingPunct="0">
              <a:spcBef>
                <a:spcPct val="0"/>
              </a:spcBef>
              <a:spcAft>
                <a:spcPct val="0"/>
              </a:spcAft>
            </a:pPr>
            <a:r>
              <a:rPr lang="en-US" altLang="en-US" sz="1176" dirty="0">
                <a:solidFill>
                  <a:srgbClr val="FFFFFF"/>
                </a:solidFill>
              </a:rPr>
              <a:t>Victory Over the Soul (Will, Mind &amp; Emotions):</a:t>
            </a:r>
          </a:p>
          <a:p>
            <a:pPr algn="ctr" defTabSz="672358" eaLnBrk="0" fontAlgn="base" hangingPunct="0">
              <a:spcBef>
                <a:spcPct val="0"/>
              </a:spcBef>
              <a:spcAft>
                <a:spcPct val="0"/>
              </a:spcAft>
            </a:pPr>
            <a:r>
              <a:rPr lang="en-US" altLang="en-US" sz="1029" dirty="0">
                <a:solidFill>
                  <a:srgbClr val="FFFFFF"/>
                </a:solidFill>
              </a:rPr>
              <a:t> Less of My Will, Mind and Emotions (Love) and More of God’s.</a:t>
            </a:r>
            <a:endParaRPr lang="en-US" altLang="en-US" sz="588" dirty="0">
              <a:solidFill>
                <a:srgbClr val="FFFFFF"/>
              </a:solidFill>
            </a:endParaRPr>
          </a:p>
          <a:p>
            <a:pPr algn="ctr" defTabSz="672358" eaLnBrk="0" fontAlgn="base" hangingPunct="0">
              <a:spcBef>
                <a:spcPct val="0"/>
              </a:spcBef>
              <a:spcAft>
                <a:spcPct val="0"/>
              </a:spcAft>
            </a:pPr>
            <a:r>
              <a:rPr lang="en-US" altLang="en-US" sz="588" dirty="0">
                <a:solidFill>
                  <a:srgbClr val="FFFFFF"/>
                </a:solidFill>
              </a:rPr>
              <a:t>                   </a:t>
            </a:r>
          </a:p>
          <a:p>
            <a:pPr algn="ctr" defTabSz="672358" eaLnBrk="0" fontAlgn="base" hangingPunct="0">
              <a:spcBef>
                <a:spcPct val="0"/>
              </a:spcBef>
              <a:spcAft>
                <a:spcPct val="0"/>
              </a:spcAft>
            </a:pPr>
            <a:r>
              <a:rPr lang="en-US" altLang="en-US" sz="1176" dirty="0">
                <a:solidFill>
                  <a:srgbClr val="FFFFFF"/>
                </a:solidFill>
                <a:latin typeface="Times New Roman" panose="02020603050405020304" pitchFamily="18" charset="0"/>
              </a:rPr>
              <a:t>Be ye </a:t>
            </a:r>
            <a:r>
              <a:rPr lang="en-US" altLang="en-US" sz="1176" u="sng" dirty="0">
                <a:solidFill>
                  <a:srgbClr val="FFFF00"/>
                </a:solidFill>
                <a:latin typeface="Arial Black" panose="020B0A04020102020204" pitchFamily="34" charset="0"/>
              </a:rPr>
              <a:t>transformed</a:t>
            </a:r>
            <a:r>
              <a:rPr lang="en-US" altLang="en-US" sz="1176" dirty="0">
                <a:solidFill>
                  <a:srgbClr val="FFFFFF"/>
                </a:solidFill>
                <a:latin typeface="Times New Roman" panose="02020603050405020304" pitchFamily="18" charset="0"/>
              </a:rPr>
              <a:t> by the renewing of your </a:t>
            </a:r>
            <a:r>
              <a:rPr lang="en-US" altLang="en-US" sz="1176" u="sng" dirty="0">
                <a:solidFill>
                  <a:srgbClr val="FFFF00"/>
                </a:solidFill>
                <a:latin typeface="Arial Black" panose="020B0A04020102020204" pitchFamily="34" charset="0"/>
              </a:rPr>
              <a:t>mind</a:t>
            </a:r>
            <a:r>
              <a:rPr lang="en-US" altLang="en-US" sz="1176" dirty="0">
                <a:solidFill>
                  <a:srgbClr val="FFFFFF"/>
                </a:solidFill>
                <a:latin typeface="Times New Roman" panose="02020603050405020304" pitchFamily="18" charset="0"/>
              </a:rPr>
              <a:t>, that ye may  prove                                                      what is that good, and acceptable, and perfect </a:t>
            </a:r>
            <a:r>
              <a:rPr lang="en-US" altLang="en-US" sz="1176" u="sng" dirty="0">
                <a:solidFill>
                  <a:srgbClr val="FFFF00"/>
                </a:solidFill>
                <a:latin typeface="Arial Black" panose="020B0A04020102020204" pitchFamily="34" charset="0"/>
              </a:rPr>
              <a:t>will</a:t>
            </a:r>
            <a:r>
              <a:rPr lang="en-US" altLang="en-US" sz="1176" dirty="0">
                <a:solidFill>
                  <a:srgbClr val="FFFFFF"/>
                </a:solidFill>
                <a:latin typeface="Times New Roman" panose="02020603050405020304" pitchFamily="18" charset="0"/>
              </a:rPr>
              <a:t> of God.   Romans 12:2</a:t>
            </a:r>
          </a:p>
        </p:txBody>
      </p:sp>
      <p:sp>
        <p:nvSpPr>
          <p:cNvPr id="128033" name="Text Box 33"/>
          <p:cNvSpPr txBox="1">
            <a:spLocks noChangeArrowheads="1"/>
          </p:cNvSpPr>
          <p:nvPr/>
        </p:nvSpPr>
        <p:spPr bwMode="auto">
          <a:xfrm>
            <a:off x="3701471" y="6250995"/>
            <a:ext cx="4778552" cy="499880"/>
          </a:xfrm>
          <a:prstGeom prst="rect">
            <a:avLst/>
          </a:prstGeom>
          <a:solidFill>
            <a:srgbClr val="003399"/>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dirty="0">
                <a:solidFill>
                  <a:srgbClr val="FFFFFF"/>
                </a:solidFill>
              </a:rPr>
              <a:t>Transformation of a Sinner Begins With </a:t>
            </a:r>
          </a:p>
          <a:p>
            <a:pPr algn="ctr" defTabSz="672358" eaLnBrk="0" fontAlgn="base" hangingPunct="0">
              <a:spcBef>
                <a:spcPct val="0"/>
              </a:spcBef>
              <a:spcAft>
                <a:spcPct val="0"/>
              </a:spcAft>
            </a:pPr>
            <a:r>
              <a:rPr lang="en-US" altLang="en-US" sz="1324" dirty="0">
                <a:solidFill>
                  <a:srgbClr val="FFFFFF"/>
                </a:solidFill>
              </a:rPr>
              <a:t>Repentance and Victory Over Sins of the Flesh</a:t>
            </a:r>
          </a:p>
        </p:txBody>
      </p:sp>
      <p:sp>
        <p:nvSpPr>
          <p:cNvPr id="128034" name="Line 34"/>
          <p:cNvSpPr>
            <a:spLocks noChangeShapeType="1"/>
          </p:cNvSpPr>
          <p:nvPr/>
        </p:nvSpPr>
        <p:spPr bwMode="auto">
          <a:xfrm>
            <a:off x="3518559" y="1244362"/>
            <a:ext cx="1793002" cy="1568877"/>
          </a:xfrm>
          <a:prstGeom prst="line">
            <a:avLst/>
          </a:prstGeom>
          <a:noFill/>
          <a:ln w="762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35" name="Line 35"/>
          <p:cNvSpPr>
            <a:spLocks noChangeShapeType="1"/>
          </p:cNvSpPr>
          <p:nvPr/>
        </p:nvSpPr>
        <p:spPr bwMode="auto">
          <a:xfrm flipV="1">
            <a:off x="3798716" y="5054492"/>
            <a:ext cx="840470" cy="1120626"/>
          </a:xfrm>
          <a:prstGeom prst="line">
            <a:avLst/>
          </a:prstGeom>
          <a:noFill/>
          <a:ln w="76200">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28036" name="Text Box 36"/>
          <p:cNvSpPr txBox="1">
            <a:spLocks noChangeArrowheads="1"/>
          </p:cNvSpPr>
          <p:nvPr/>
        </p:nvSpPr>
        <p:spPr bwMode="auto">
          <a:xfrm>
            <a:off x="3434512" y="1254869"/>
            <a:ext cx="816249" cy="409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dirty="0">
                <a:solidFill>
                  <a:srgbClr val="009900"/>
                </a:solidFill>
                <a:latin typeface="Arial Black" panose="020B0A04020102020204" pitchFamily="34" charset="0"/>
              </a:rPr>
              <a:t>Soul</a:t>
            </a:r>
          </a:p>
        </p:txBody>
      </p:sp>
      <p:sp>
        <p:nvSpPr>
          <p:cNvPr id="128037" name="Text Box 37"/>
          <p:cNvSpPr txBox="1">
            <a:spLocks noChangeArrowheads="1"/>
          </p:cNvSpPr>
          <p:nvPr/>
        </p:nvSpPr>
        <p:spPr bwMode="auto">
          <a:xfrm>
            <a:off x="7776940" y="1300394"/>
            <a:ext cx="962123" cy="409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dirty="0">
                <a:solidFill>
                  <a:srgbClr val="FF0000"/>
                </a:solidFill>
                <a:latin typeface="Arial Black" panose="020B0A04020102020204" pitchFamily="34" charset="0"/>
              </a:rPr>
              <a:t>Spirit</a:t>
            </a:r>
          </a:p>
        </p:txBody>
      </p:sp>
      <p:sp>
        <p:nvSpPr>
          <p:cNvPr id="128038" name="Text Box 38"/>
          <p:cNvSpPr txBox="1">
            <a:spLocks noChangeArrowheads="1"/>
          </p:cNvSpPr>
          <p:nvPr/>
        </p:nvSpPr>
        <p:spPr bwMode="auto">
          <a:xfrm>
            <a:off x="3611945" y="5709359"/>
            <a:ext cx="904415" cy="409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059" dirty="0">
                <a:solidFill>
                  <a:srgbClr val="003399"/>
                </a:solidFill>
                <a:latin typeface="Arial Black" panose="020B0A04020102020204" pitchFamily="34" charset="0"/>
              </a:rPr>
              <a:t>Body</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4246967" y="796112"/>
            <a:ext cx="3698067" cy="5547101"/>
          </a:xfrm>
          <a:prstGeom prst="rect">
            <a:avLst/>
          </a:prstGeom>
          <a:solidFill>
            <a:schemeClr val="bg1"/>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87043" name="Line 3"/>
          <p:cNvSpPr>
            <a:spLocks noChangeShapeType="1"/>
          </p:cNvSpPr>
          <p:nvPr/>
        </p:nvSpPr>
        <p:spPr bwMode="auto">
          <a:xfrm>
            <a:off x="4302998" y="2521410"/>
            <a:ext cx="3586004"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44" name="Line 4"/>
          <p:cNvSpPr>
            <a:spLocks noChangeShapeType="1"/>
          </p:cNvSpPr>
          <p:nvPr/>
        </p:nvSpPr>
        <p:spPr bwMode="auto">
          <a:xfrm flipV="1">
            <a:off x="4751248" y="1793002"/>
            <a:ext cx="0" cy="1457982"/>
          </a:xfrm>
          <a:prstGeom prst="line">
            <a:avLst/>
          </a:prstGeom>
          <a:noFill/>
          <a:ln w="57150">
            <a:solidFill>
              <a:srgbClr val="0000FF"/>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45" name="Text Box 5"/>
          <p:cNvSpPr txBox="1">
            <a:spLocks noChangeArrowheads="1"/>
          </p:cNvSpPr>
          <p:nvPr/>
        </p:nvSpPr>
        <p:spPr bwMode="auto">
          <a:xfrm>
            <a:off x="4246966" y="3250984"/>
            <a:ext cx="1512846" cy="3156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50000"/>
              </a:spcBef>
              <a:spcAft>
                <a:spcPct val="0"/>
              </a:spcAft>
            </a:pPr>
            <a:r>
              <a:rPr lang="en-US" altLang="en-US" sz="1029" b="0" dirty="0">
                <a:solidFill>
                  <a:srgbClr val="0000FF"/>
                </a:solidFill>
                <a:latin typeface="Arial Black" panose="020B0A04020102020204" pitchFamily="34" charset="0"/>
              </a:rPr>
              <a:t>THE SPIRIT OF GOD  DWELLING IN OUR SPIRIT:</a:t>
            </a:r>
          </a:p>
          <a:p>
            <a:pPr defTabSz="672358" eaLnBrk="0" fontAlgn="base" hangingPunct="0">
              <a:spcBef>
                <a:spcPct val="50000"/>
              </a:spcBef>
              <a:spcAft>
                <a:spcPct val="0"/>
              </a:spcAft>
            </a:pPr>
            <a:r>
              <a:rPr lang="en-US" altLang="en-US" sz="294" b="0" dirty="0">
                <a:solidFill>
                  <a:srgbClr val="0000FF"/>
                </a:solidFill>
                <a:latin typeface="Arial Black" panose="020B0A04020102020204" pitchFamily="34" charset="0"/>
              </a:rPr>
              <a:t>     </a:t>
            </a:r>
          </a:p>
          <a:p>
            <a:pPr defTabSz="672358" eaLnBrk="0" fontAlgn="base" hangingPunct="0">
              <a:spcBef>
                <a:spcPct val="50000"/>
              </a:spcBef>
              <a:spcAft>
                <a:spcPct val="0"/>
              </a:spcAft>
              <a:buFontTx/>
              <a:buChar char="-"/>
            </a:pPr>
            <a:r>
              <a:rPr lang="en-US" altLang="en-US" sz="882" b="0" dirty="0">
                <a:solidFill>
                  <a:srgbClr val="0000FF"/>
                </a:solidFill>
                <a:latin typeface="Arial Black" panose="020B0A04020102020204" pitchFamily="34" charset="0"/>
              </a:rPr>
              <a:t> INFILLING OF THE     </a:t>
            </a:r>
            <a:r>
              <a:rPr lang="en-US" altLang="en-US" sz="147" b="0" dirty="0">
                <a:solidFill>
                  <a:srgbClr val="0000FF"/>
                </a:solidFill>
                <a:latin typeface="Arial Black" panose="020B0A04020102020204" pitchFamily="34" charset="0"/>
              </a:rPr>
              <a:t>        …      </a:t>
            </a:r>
            <a:r>
              <a:rPr lang="en-US" altLang="en-US" sz="882" b="0" dirty="0">
                <a:solidFill>
                  <a:srgbClr val="0000FF"/>
                </a:solidFill>
                <a:latin typeface="Arial Black" panose="020B0A04020102020204" pitchFamily="34" charset="0"/>
              </a:rPr>
              <a:t>HOLY GHOST</a:t>
            </a:r>
          </a:p>
          <a:p>
            <a:pPr defTabSz="672358" eaLnBrk="0" fontAlgn="base" hangingPunct="0">
              <a:spcBef>
                <a:spcPct val="50000"/>
              </a:spcBef>
              <a:spcAft>
                <a:spcPct val="0"/>
              </a:spcAft>
            </a:pPr>
            <a:r>
              <a:rPr lang="en-US" altLang="en-US" sz="882" b="0" dirty="0">
                <a:solidFill>
                  <a:srgbClr val="0000FF"/>
                </a:solidFill>
                <a:latin typeface="Arial Black" panose="020B0A04020102020204" pitchFamily="34" charset="0"/>
              </a:rPr>
              <a:t>- REFILLING OF THE        </a:t>
            </a:r>
            <a:r>
              <a:rPr lang="en-US" altLang="en-US" sz="147" b="0" dirty="0">
                <a:solidFill>
                  <a:srgbClr val="0000FF"/>
                </a:solidFill>
                <a:latin typeface="Arial Black" panose="020B0A04020102020204" pitchFamily="34" charset="0"/>
              </a:rPr>
              <a:t>.</a:t>
            </a:r>
            <a:r>
              <a:rPr lang="en-US" altLang="en-US" sz="882" b="0" dirty="0">
                <a:solidFill>
                  <a:srgbClr val="0000FF"/>
                </a:solidFill>
                <a:latin typeface="Arial Black" panose="020B0A04020102020204" pitchFamily="34" charset="0"/>
              </a:rPr>
              <a:t>  HOLY GHOST</a:t>
            </a:r>
          </a:p>
          <a:p>
            <a:pPr defTabSz="672358" eaLnBrk="0" fontAlgn="base" hangingPunct="0">
              <a:spcBef>
                <a:spcPct val="50000"/>
              </a:spcBef>
              <a:spcAft>
                <a:spcPct val="0"/>
              </a:spcAft>
            </a:pPr>
            <a:endParaRPr lang="en-US" altLang="en-US" sz="294" b="0" dirty="0">
              <a:solidFill>
                <a:srgbClr val="0000FF"/>
              </a:solidFill>
              <a:latin typeface="Arial Black" panose="020B0A04020102020204" pitchFamily="34" charset="0"/>
            </a:endParaRPr>
          </a:p>
          <a:p>
            <a:pPr defTabSz="672358" eaLnBrk="0" fontAlgn="base" hangingPunct="0">
              <a:spcBef>
                <a:spcPct val="50000"/>
              </a:spcBef>
              <a:spcAft>
                <a:spcPct val="0"/>
              </a:spcAft>
              <a:buFontTx/>
              <a:buChar char="-"/>
            </a:pPr>
            <a:r>
              <a:rPr lang="en-US" altLang="en-US" sz="882" b="0" dirty="0">
                <a:solidFill>
                  <a:srgbClr val="0000FF"/>
                </a:solidFill>
                <a:latin typeface="Arial Black" panose="020B0A04020102020204" pitchFamily="34" charset="0"/>
              </a:rPr>
              <a:t> OUR ACCESS TO       </a:t>
            </a:r>
            <a:r>
              <a:rPr lang="en-US" altLang="en-US" sz="147" b="0" dirty="0">
                <a:solidFill>
                  <a:srgbClr val="0000FF"/>
                </a:solidFill>
                <a:latin typeface="Arial Black" panose="020B0A04020102020204" pitchFamily="34" charset="0"/>
              </a:rPr>
              <a:t>.    .        </a:t>
            </a:r>
            <a:r>
              <a:rPr lang="en-US" altLang="en-US" sz="882" b="0" dirty="0">
                <a:solidFill>
                  <a:srgbClr val="0000FF"/>
                </a:solidFill>
                <a:latin typeface="Arial Black" panose="020B0A04020102020204" pitchFamily="34" charset="0"/>
              </a:rPr>
              <a:t>COMMUNION WITH  </a:t>
            </a:r>
            <a:r>
              <a:rPr lang="en-US" altLang="en-US" sz="147" b="0" dirty="0">
                <a:solidFill>
                  <a:srgbClr val="0000FF"/>
                </a:solidFill>
                <a:latin typeface="Arial Black" panose="020B0A04020102020204" pitchFamily="34" charset="0"/>
              </a:rPr>
              <a:t>     .                       .       </a:t>
            </a:r>
            <a:r>
              <a:rPr lang="en-US" altLang="en-US" sz="882" b="0" dirty="0">
                <a:solidFill>
                  <a:srgbClr val="0000FF"/>
                </a:solidFill>
                <a:latin typeface="Arial Black" panose="020B0A04020102020204" pitchFamily="34" charset="0"/>
              </a:rPr>
              <a:t>GOD</a:t>
            </a:r>
          </a:p>
          <a:p>
            <a:pPr defTabSz="672358" eaLnBrk="0" fontAlgn="base" hangingPunct="0">
              <a:spcBef>
                <a:spcPct val="50000"/>
              </a:spcBef>
              <a:spcAft>
                <a:spcPct val="0"/>
              </a:spcAft>
            </a:pPr>
            <a:endParaRPr lang="en-US" altLang="en-US" sz="588" b="0" dirty="0">
              <a:solidFill>
                <a:srgbClr val="0000FF"/>
              </a:solidFill>
              <a:latin typeface="Arial Black" panose="020B0A04020102020204" pitchFamily="34" charset="0"/>
            </a:endParaRPr>
          </a:p>
          <a:p>
            <a:pPr defTabSz="672358" eaLnBrk="0" fontAlgn="base" hangingPunct="0">
              <a:spcBef>
                <a:spcPct val="50000"/>
              </a:spcBef>
              <a:spcAft>
                <a:spcPct val="0"/>
              </a:spcAft>
            </a:pPr>
            <a:endParaRPr lang="en-US" altLang="en-US" sz="588" b="0" dirty="0">
              <a:solidFill>
                <a:srgbClr val="0000FF"/>
              </a:solidFill>
              <a:latin typeface="Arial Black" panose="020B0A04020102020204" pitchFamily="34" charset="0"/>
            </a:endParaRPr>
          </a:p>
          <a:p>
            <a:pPr defTabSz="672358" eaLnBrk="0" fontAlgn="base" hangingPunct="0">
              <a:spcBef>
                <a:spcPct val="50000"/>
              </a:spcBef>
              <a:spcAft>
                <a:spcPct val="0"/>
              </a:spcAft>
              <a:buFontTx/>
              <a:buChar char="-"/>
            </a:pPr>
            <a:r>
              <a:rPr lang="en-US" altLang="en-US" sz="882" b="0" dirty="0">
                <a:solidFill>
                  <a:srgbClr val="0000FF"/>
                </a:solidFill>
                <a:latin typeface="Arial Black" panose="020B0A04020102020204" pitchFamily="34" charset="0"/>
              </a:rPr>
              <a:t> WE HAVE THE HOLY    </a:t>
            </a:r>
            <a:r>
              <a:rPr lang="en-US" altLang="en-US" sz="147" b="0" dirty="0">
                <a:solidFill>
                  <a:srgbClr val="0000FF"/>
                </a:solidFill>
                <a:latin typeface="Arial Black" panose="020B0A04020102020204" pitchFamily="34" charset="0"/>
              </a:rPr>
              <a:t>                  .          </a:t>
            </a:r>
            <a:r>
              <a:rPr lang="en-US" altLang="en-US" sz="882" b="0" dirty="0">
                <a:solidFill>
                  <a:srgbClr val="0000FF"/>
                </a:solidFill>
                <a:latin typeface="Arial Black" panose="020B0A04020102020204" pitchFamily="34" charset="0"/>
              </a:rPr>
              <a:t>GHOST !</a:t>
            </a:r>
          </a:p>
          <a:p>
            <a:pPr defTabSz="672358" eaLnBrk="0" fontAlgn="base" hangingPunct="0">
              <a:spcBef>
                <a:spcPct val="50000"/>
              </a:spcBef>
              <a:spcAft>
                <a:spcPct val="0"/>
              </a:spcAft>
            </a:pPr>
            <a:endParaRPr lang="en-US" altLang="en-US" sz="147" b="0" i="1" dirty="0">
              <a:solidFill>
                <a:srgbClr val="0000FF"/>
              </a:solidFill>
              <a:latin typeface="Arial Black" panose="020B0A04020102020204" pitchFamily="34" charset="0"/>
            </a:endParaRPr>
          </a:p>
          <a:p>
            <a:pPr defTabSz="672358" eaLnBrk="0" fontAlgn="base" hangingPunct="0">
              <a:spcBef>
                <a:spcPct val="50000"/>
              </a:spcBef>
              <a:spcAft>
                <a:spcPct val="0"/>
              </a:spcAft>
            </a:pPr>
            <a:r>
              <a:rPr lang="en-US" altLang="en-US" sz="882" b="0" i="1" dirty="0">
                <a:solidFill>
                  <a:srgbClr val="0000FF"/>
                </a:solidFill>
                <a:latin typeface="Arial Black" panose="020B0A04020102020204" pitchFamily="34" charset="0"/>
              </a:rPr>
              <a:t>The maintenance    driven Christian is  satisfied here.</a:t>
            </a:r>
          </a:p>
          <a:p>
            <a:pPr defTabSz="672358" eaLnBrk="0" fontAlgn="base" hangingPunct="0">
              <a:spcBef>
                <a:spcPct val="50000"/>
              </a:spcBef>
              <a:spcAft>
                <a:spcPct val="0"/>
              </a:spcAft>
              <a:buFontTx/>
              <a:buChar char="-"/>
            </a:pPr>
            <a:endParaRPr lang="en-US" altLang="en-US" sz="882" b="0" i="1" dirty="0">
              <a:solidFill>
                <a:srgbClr val="0000FF"/>
              </a:solidFill>
              <a:latin typeface="Arial Black" panose="020B0A04020102020204" pitchFamily="34" charset="0"/>
            </a:endParaRPr>
          </a:p>
        </p:txBody>
      </p:sp>
      <p:sp>
        <p:nvSpPr>
          <p:cNvPr id="87046" name="Text Box 6"/>
          <p:cNvSpPr txBox="1">
            <a:spLocks noChangeArrowheads="1"/>
          </p:cNvSpPr>
          <p:nvPr/>
        </p:nvSpPr>
        <p:spPr bwMode="auto">
          <a:xfrm>
            <a:off x="5759812" y="3193785"/>
            <a:ext cx="2187597" cy="3235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009900"/>
                </a:solidFill>
                <a:latin typeface="Arial Black" panose="020B0A04020102020204" pitchFamily="34" charset="0"/>
              </a:rPr>
              <a:t>   </a:t>
            </a:r>
            <a:r>
              <a:rPr lang="en-US" altLang="en-US" sz="1029" b="0" dirty="0">
                <a:solidFill>
                  <a:srgbClr val="006600"/>
                </a:solidFill>
                <a:latin typeface="Arial Black" panose="020B0A04020102020204" pitchFamily="34" charset="0"/>
              </a:rPr>
              <a:t>GOD’S  SPIRIT HAVING </a:t>
            </a:r>
          </a:p>
          <a:p>
            <a:pPr defTabSz="672358" eaLnBrk="0" fontAlgn="base" hangingPunct="0">
              <a:spcBef>
                <a:spcPct val="0"/>
              </a:spcBef>
              <a:spcAft>
                <a:spcPct val="0"/>
              </a:spcAft>
            </a:pPr>
            <a:r>
              <a:rPr lang="en-US" altLang="en-US" sz="1029" b="0" dirty="0">
                <a:solidFill>
                  <a:srgbClr val="006600"/>
                </a:solidFill>
                <a:latin typeface="Arial Black" panose="020B0A04020102020204" pitchFamily="34" charset="0"/>
              </a:rPr>
              <a:t>   ACCESS TO CHANGE</a:t>
            </a:r>
          </a:p>
          <a:p>
            <a:pPr defTabSz="672358" eaLnBrk="0" fontAlgn="base" hangingPunct="0">
              <a:spcBef>
                <a:spcPct val="0"/>
              </a:spcBef>
              <a:spcAft>
                <a:spcPct val="0"/>
              </a:spcAft>
            </a:pPr>
            <a:r>
              <a:rPr lang="en-US" altLang="en-US" sz="1029" b="0" dirty="0">
                <a:solidFill>
                  <a:srgbClr val="006600"/>
                </a:solidFill>
                <a:latin typeface="Arial Black" panose="020B0A04020102020204" pitchFamily="34" charset="0"/>
              </a:rPr>
              <a:t>   OUR LIFE:</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a:t>
            </a:r>
            <a:r>
              <a:rPr lang="en-US" altLang="en-US" sz="441" b="0" dirty="0">
                <a:solidFill>
                  <a:srgbClr val="006600"/>
                </a:solidFill>
                <a:latin typeface="Arial Black" panose="020B0A04020102020204" pitchFamily="34" charset="0"/>
              </a:rPr>
              <a:t> </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 THE WORK OF THE HOLY </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GHOST</a:t>
            </a:r>
          </a:p>
          <a:p>
            <a:pPr defTabSz="672358" eaLnBrk="0" fontAlgn="base" hangingPunct="0">
              <a:spcBef>
                <a:spcPct val="0"/>
              </a:spcBef>
              <a:spcAft>
                <a:spcPct val="0"/>
              </a:spcAft>
            </a:pPr>
            <a:endParaRPr lang="en-US" altLang="en-US" sz="294" b="0" dirty="0">
              <a:solidFill>
                <a:srgbClr val="006600"/>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 RENDING OF THE VEIL (SELF)</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 HIS WILL Vs OUR WILL</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 HIS MIND Vs OUR MIND</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 HIS EMOTIONS Vs OUR</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EMOTIONS</a:t>
            </a:r>
          </a:p>
          <a:p>
            <a:pPr defTabSz="672358" eaLnBrk="0" fontAlgn="base" hangingPunct="0">
              <a:spcBef>
                <a:spcPct val="0"/>
              </a:spcBef>
              <a:spcAft>
                <a:spcPct val="0"/>
              </a:spcAft>
            </a:pPr>
            <a:endParaRPr lang="en-US" altLang="en-US" sz="294" b="0" dirty="0">
              <a:solidFill>
                <a:srgbClr val="006600"/>
              </a:solidFill>
              <a:latin typeface="Arial Black" panose="020B0A04020102020204" pitchFamily="34" charset="0"/>
            </a:endParaRPr>
          </a:p>
          <a:p>
            <a:pPr defTabSz="672358" eaLnBrk="0" fontAlgn="base" hangingPunct="0">
              <a:spcBef>
                <a:spcPct val="0"/>
              </a:spcBef>
              <a:spcAft>
                <a:spcPct val="0"/>
              </a:spcAft>
            </a:pPr>
            <a:r>
              <a:rPr lang="en-US" altLang="en-US" sz="735" b="0" dirty="0">
                <a:solidFill>
                  <a:srgbClr val="006600"/>
                </a:solidFill>
                <a:latin typeface="Arial Black" panose="020B0A04020102020204" pitchFamily="34" charset="0"/>
              </a:rPr>
              <a:t>    </a:t>
            </a:r>
            <a:r>
              <a:rPr lang="en-US" altLang="en-US" sz="882" b="0" dirty="0">
                <a:solidFill>
                  <a:srgbClr val="006600"/>
                </a:solidFill>
                <a:latin typeface="Arial Black" panose="020B0A04020102020204" pitchFamily="34" charset="0"/>
              </a:rPr>
              <a:t>- HIS ANOINTNG  AND POWER </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FLOWING  THROUGH OUR </a:t>
            </a: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LIVES TO SOMEONE IN NEED</a:t>
            </a:r>
          </a:p>
          <a:p>
            <a:pPr defTabSz="672358" eaLnBrk="0" fontAlgn="base" hangingPunct="0">
              <a:spcBef>
                <a:spcPct val="0"/>
              </a:spcBef>
              <a:spcAft>
                <a:spcPct val="0"/>
              </a:spcAft>
            </a:pPr>
            <a:endParaRPr lang="en-US" altLang="en-US" sz="441" b="0" dirty="0">
              <a:solidFill>
                <a:srgbClr val="006600"/>
              </a:solidFill>
              <a:latin typeface="Arial Black" panose="020B0A04020102020204" pitchFamily="34" charset="0"/>
            </a:endParaRPr>
          </a:p>
          <a:p>
            <a:pPr defTabSz="672358" eaLnBrk="0" fontAlgn="base" hangingPunct="0">
              <a:spcBef>
                <a:spcPct val="0"/>
              </a:spcBef>
              <a:spcAft>
                <a:spcPct val="0"/>
              </a:spcAft>
            </a:pPr>
            <a:endParaRPr lang="en-US" altLang="en-US" sz="294" b="0" dirty="0">
              <a:solidFill>
                <a:srgbClr val="006600"/>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006600"/>
                </a:solidFill>
                <a:latin typeface="Arial Black" panose="020B0A04020102020204" pitchFamily="34" charset="0"/>
              </a:rPr>
              <a:t>   - THE HOLY GHOST HAS US !</a:t>
            </a:r>
          </a:p>
          <a:p>
            <a:pPr defTabSz="672358" eaLnBrk="0" fontAlgn="base" hangingPunct="0">
              <a:spcBef>
                <a:spcPct val="0"/>
              </a:spcBef>
              <a:spcAft>
                <a:spcPct val="0"/>
              </a:spcAft>
            </a:pPr>
            <a:endParaRPr lang="en-US" altLang="en-US" sz="294" b="0" dirty="0">
              <a:solidFill>
                <a:srgbClr val="006600"/>
              </a:solidFill>
              <a:latin typeface="Arial Black" panose="020B0A04020102020204" pitchFamily="34" charset="0"/>
            </a:endParaRPr>
          </a:p>
          <a:p>
            <a:pPr defTabSz="672358" eaLnBrk="0" fontAlgn="base" hangingPunct="0">
              <a:spcBef>
                <a:spcPct val="0"/>
              </a:spcBef>
              <a:spcAft>
                <a:spcPct val="0"/>
              </a:spcAft>
            </a:pPr>
            <a:r>
              <a:rPr lang="en-US" altLang="en-US" sz="882" i="1" dirty="0">
                <a:solidFill>
                  <a:srgbClr val="006600"/>
                </a:solidFill>
                <a:latin typeface="Arial Black" panose="020B0A04020102020204" pitchFamily="34" charset="0"/>
              </a:rPr>
              <a:t>   </a:t>
            </a:r>
            <a:r>
              <a:rPr lang="en-US" altLang="en-US" sz="882" b="0" i="1" dirty="0">
                <a:solidFill>
                  <a:srgbClr val="006600"/>
                </a:solidFill>
                <a:latin typeface="Arial Black" panose="020B0A04020102020204" pitchFamily="34" charset="0"/>
              </a:rPr>
              <a:t>The harvest driven Christian</a:t>
            </a:r>
          </a:p>
          <a:p>
            <a:pPr defTabSz="672358" eaLnBrk="0" fontAlgn="base" hangingPunct="0">
              <a:spcBef>
                <a:spcPct val="0"/>
              </a:spcBef>
              <a:spcAft>
                <a:spcPct val="0"/>
              </a:spcAft>
            </a:pPr>
            <a:r>
              <a:rPr lang="en-US" altLang="en-US" sz="882" b="0" i="1" dirty="0">
                <a:solidFill>
                  <a:srgbClr val="006600"/>
                </a:solidFill>
                <a:latin typeface="Arial Black" panose="020B0A04020102020204" pitchFamily="34" charset="0"/>
              </a:rPr>
              <a:t>   continues to strive for </a:t>
            </a:r>
          </a:p>
          <a:p>
            <a:pPr defTabSz="672358" eaLnBrk="0" fontAlgn="base" hangingPunct="0">
              <a:spcBef>
                <a:spcPct val="0"/>
              </a:spcBef>
              <a:spcAft>
                <a:spcPct val="0"/>
              </a:spcAft>
            </a:pPr>
            <a:r>
              <a:rPr lang="en-US" altLang="en-US" sz="882" b="0" i="1" dirty="0">
                <a:solidFill>
                  <a:srgbClr val="006600"/>
                </a:solidFill>
                <a:latin typeface="Arial Black" panose="020B0A04020102020204" pitchFamily="34" charset="0"/>
              </a:rPr>
              <a:t>   spiritual growth to  be more</a:t>
            </a:r>
          </a:p>
          <a:p>
            <a:pPr defTabSz="672358" eaLnBrk="0" fontAlgn="base" hangingPunct="0">
              <a:spcBef>
                <a:spcPct val="0"/>
              </a:spcBef>
              <a:spcAft>
                <a:spcPct val="0"/>
              </a:spcAft>
            </a:pPr>
            <a:r>
              <a:rPr lang="en-US" altLang="en-US" sz="882" b="0" i="1" dirty="0">
                <a:solidFill>
                  <a:srgbClr val="006600"/>
                </a:solidFill>
                <a:latin typeface="Arial Black" panose="020B0A04020102020204" pitchFamily="34" charset="0"/>
              </a:rPr>
              <a:t>   effective in meeting the </a:t>
            </a:r>
          </a:p>
          <a:p>
            <a:pPr defTabSz="672358" eaLnBrk="0" fontAlgn="base" hangingPunct="0">
              <a:spcBef>
                <a:spcPct val="0"/>
              </a:spcBef>
              <a:spcAft>
                <a:spcPct val="0"/>
              </a:spcAft>
            </a:pPr>
            <a:r>
              <a:rPr lang="en-US" altLang="en-US" sz="882" b="0" i="1" dirty="0">
                <a:solidFill>
                  <a:srgbClr val="006600"/>
                </a:solidFill>
                <a:latin typeface="Arial Black" panose="020B0A04020102020204" pitchFamily="34" charset="0"/>
              </a:rPr>
              <a:t>   desperate needs of others.</a:t>
            </a:r>
          </a:p>
          <a:p>
            <a:pPr defTabSz="672358" eaLnBrk="0" fontAlgn="base" hangingPunct="0">
              <a:spcBef>
                <a:spcPct val="0"/>
              </a:spcBef>
              <a:spcAft>
                <a:spcPct val="0"/>
              </a:spcAft>
            </a:pPr>
            <a:endParaRPr lang="en-US" altLang="en-US" sz="882" i="1" dirty="0">
              <a:solidFill>
                <a:srgbClr val="006600"/>
              </a:solidFill>
              <a:latin typeface="Arial Black" panose="020B0A04020102020204" pitchFamily="34" charset="0"/>
            </a:endParaRPr>
          </a:p>
        </p:txBody>
      </p:sp>
      <p:sp>
        <p:nvSpPr>
          <p:cNvPr id="87047" name="Text Box 7"/>
          <p:cNvSpPr txBox="1">
            <a:spLocks noChangeArrowheads="1"/>
          </p:cNvSpPr>
          <p:nvPr/>
        </p:nvSpPr>
        <p:spPr bwMode="auto">
          <a:xfrm>
            <a:off x="4246967" y="1568877"/>
            <a:ext cx="1400523" cy="248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FF"/>
                </a:solidFill>
                <a:latin typeface="Arial Black" panose="020B0A04020102020204" pitchFamily="34" charset="0"/>
              </a:rPr>
              <a:t>RELATIONSHIP</a:t>
            </a:r>
          </a:p>
        </p:txBody>
      </p:sp>
      <p:sp>
        <p:nvSpPr>
          <p:cNvPr id="87048" name="Text Box 8"/>
          <p:cNvSpPr txBox="1">
            <a:spLocks noChangeArrowheads="1"/>
          </p:cNvSpPr>
          <p:nvPr/>
        </p:nvSpPr>
        <p:spPr bwMode="auto">
          <a:xfrm>
            <a:off x="6432188" y="1580550"/>
            <a:ext cx="1512846" cy="248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50000"/>
              </a:spcBef>
              <a:spcAft>
                <a:spcPct val="0"/>
              </a:spcAft>
            </a:pPr>
            <a:r>
              <a:rPr lang="en-US" altLang="en-US" sz="1176" b="0" dirty="0">
                <a:solidFill>
                  <a:srgbClr val="006600"/>
                </a:solidFill>
                <a:latin typeface="Arial Black" panose="020B0A04020102020204" pitchFamily="34" charset="0"/>
              </a:rPr>
              <a:t>DOMINION</a:t>
            </a:r>
          </a:p>
        </p:txBody>
      </p:sp>
      <p:sp>
        <p:nvSpPr>
          <p:cNvPr id="87049" name="AutoShape 9"/>
          <p:cNvSpPr>
            <a:spLocks noChangeArrowheads="1"/>
          </p:cNvSpPr>
          <p:nvPr/>
        </p:nvSpPr>
        <p:spPr bwMode="auto">
          <a:xfrm>
            <a:off x="4471092" y="784439"/>
            <a:ext cx="3305848" cy="784438"/>
          </a:xfrm>
          <a:prstGeom prst="irregularSeal2">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471" b="0" dirty="0">
                <a:solidFill>
                  <a:srgbClr val="FFFFFF"/>
                </a:solidFill>
                <a:latin typeface="Arial Black" panose="020B0A04020102020204" pitchFamily="34" charset="0"/>
              </a:rPr>
              <a:t>SPIRIT OF GOD</a:t>
            </a:r>
          </a:p>
        </p:txBody>
      </p:sp>
      <p:sp>
        <p:nvSpPr>
          <p:cNvPr id="87050" name="AutoShape 10"/>
          <p:cNvSpPr>
            <a:spLocks noChangeArrowheads="1"/>
          </p:cNvSpPr>
          <p:nvPr/>
        </p:nvSpPr>
        <p:spPr bwMode="auto">
          <a:xfrm>
            <a:off x="5199499" y="2157206"/>
            <a:ext cx="2745535" cy="615178"/>
          </a:xfrm>
          <a:prstGeom prst="irregularSeal1">
            <a:avLst/>
          </a:prstGeom>
          <a:solidFill>
            <a:schemeClr val="bg1"/>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dirty="0">
                <a:solidFill>
                  <a:srgbClr val="000000"/>
                </a:solidFill>
                <a:latin typeface="Times New Roman" panose="02020603050405020304" pitchFamily="18" charset="0"/>
              </a:rPr>
              <a:t> </a:t>
            </a:r>
          </a:p>
          <a:p>
            <a:pPr algn="ct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RENDING OF  THE VEIL</a:t>
            </a:r>
          </a:p>
          <a:p>
            <a:pPr algn="ct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p:txBody>
      </p:sp>
      <p:sp>
        <p:nvSpPr>
          <p:cNvPr id="87051" name="Text Box 11"/>
          <p:cNvSpPr txBox="1">
            <a:spLocks noChangeArrowheads="1"/>
          </p:cNvSpPr>
          <p:nvPr/>
        </p:nvSpPr>
        <p:spPr bwMode="auto">
          <a:xfrm>
            <a:off x="3371477" y="1188331"/>
            <a:ext cx="926034" cy="384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SPIRITUAL</a:t>
            </a:r>
          </a:p>
          <a:p>
            <a:pP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    MAN</a:t>
            </a:r>
          </a:p>
        </p:txBody>
      </p:sp>
      <p:sp>
        <p:nvSpPr>
          <p:cNvPr id="87052" name="Text Box 12"/>
          <p:cNvSpPr txBox="1">
            <a:spLocks noChangeArrowheads="1"/>
          </p:cNvSpPr>
          <p:nvPr/>
        </p:nvSpPr>
        <p:spPr bwMode="auto">
          <a:xfrm>
            <a:off x="3422840" y="3569662"/>
            <a:ext cx="847486" cy="384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NATURAL</a:t>
            </a:r>
          </a:p>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     MAN</a:t>
            </a:r>
          </a:p>
        </p:txBody>
      </p:sp>
      <p:sp>
        <p:nvSpPr>
          <p:cNvPr id="87053" name="Line 13"/>
          <p:cNvSpPr>
            <a:spLocks noChangeShapeType="1"/>
          </p:cNvSpPr>
          <p:nvPr/>
        </p:nvSpPr>
        <p:spPr bwMode="auto">
          <a:xfrm>
            <a:off x="3518559" y="2521410"/>
            <a:ext cx="67237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54" name="Line 14"/>
          <p:cNvSpPr>
            <a:spLocks noChangeShapeType="1"/>
          </p:cNvSpPr>
          <p:nvPr/>
        </p:nvSpPr>
        <p:spPr bwMode="auto">
          <a:xfrm>
            <a:off x="8001065" y="2521410"/>
            <a:ext cx="672376"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55" name="Text Box 15"/>
          <p:cNvSpPr txBox="1">
            <a:spLocks noChangeArrowheads="1"/>
          </p:cNvSpPr>
          <p:nvPr/>
        </p:nvSpPr>
        <p:spPr bwMode="auto">
          <a:xfrm>
            <a:off x="7945034" y="1243195"/>
            <a:ext cx="809014"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u="sng" dirty="0">
                <a:solidFill>
                  <a:srgbClr val="FF0000"/>
                </a:solidFill>
              </a:rPr>
              <a:t>SPIRIT</a:t>
            </a:r>
          </a:p>
        </p:txBody>
      </p:sp>
      <p:sp>
        <p:nvSpPr>
          <p:cNvPr id="87056" name="Line 16"/>
          <p:cNvSpPr>
            <a:spLocks noChangeShapeType="1"/>
          </p:cNvSpPr>
          <p:nvPr/>
        </p:nvSpPr>
        <p:spPr bwMode="auto">
          <a:xfrm>
            <a:off x="8001065" y="4146318"/>
            <a:ext cx="672376" cy="0"/>
          </a:xfrm>
          <a:prstGeom prst="line">
            <a:avLst/>
          </a:prstGeom>
          <a:noFill/>
          <a:ln w="57150">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57" name="Text Box 17"/>
          <p:cNvSpPr txBox="1">
            <a:spLocks noChangeArrowheads="1"/>
          </p:cNvSpPr>
          <p:nvPr/>
        </p:nvSpPr>
        <p:spPr bwMode="auto">
          <a:xfrm>
            <a:off x="7889002" y="2667325"/>
            <a:ext cx="938858" cy="126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3333CC"/>
                </a:solidFill>
                <a:latin typeface="Arial Black" panose="020B0A04020102020204" pitchFamily="34" charset="0"/>
              </a:rPr>
              <a:t>  </a:t>
            </a:r>
            <a:r>
              <a:rPr lang="en-US" altLang="en-US" sz="1324" b="0" u="sng" dirty="0">
                <a:solidFill>
                  <a:srgbClr val="3333CC"/>
                </a:solidFill>
              </a:rPr>
              <a:t>SOUL</a:t>
            </a:r>
          </a:p>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 - Will</a:t>
            </a:r>
          </a:p>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 - Mind</a:t>
            </a:r>
          </a:p>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 - Emotions</a:t>
            </a:r>
          </a:p>
          <a:p>
            <a:pPr defTabSz="672358" eaLnBrk="0" fontAlgn="base" hangingPunct="0">
              <a:spcBef>
                <a:spcPct val="0"/>
              </a:spcBef>
              <a:spcAft>
                <a:spcPct val="0"/>
              </a:spcAft>
            </a:pPr>
            <a:endParaRPr lang="en-US" altLang="en-US" sz="1029" b="0" dirty="0">
              <a:solidFill>
                <a:srgbClr val="3333CC"/>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   </a:t>
            </a:r>
            <a:r>
              <a:rPr lang="en-US" altLang="en-US" sz="1176" b="0" dirty="0">
                <a:solidFill>
                  <a:srgbClr val="3333CC"/>
                </a:solidFill>
                <a:latin typeface="Arial Black" panose="020B0A04020102020204" pitchFamily="34" charset="0"/>
              </a:rPr>
              <a:t>(SELF)</a:t>
            </a:r>
          </a:p>
          <a:p>
            <a:pPr defTabSz="672358" eaLnBrk="0" fontAlgn="base" hangingPunct="0">
              <a:spcBef>
                <a:spcPct val="0"/>
              </a:spcBef>
              <a:spcAft>
                <a:spcPct val="0"/>
              </a:spcAft>
            </a:pPr>
            <a:endParaRPr lang="en-US" altLang="en-US" sz="1176" b="0" dirty="0">
              <a:solidFill>
                <a:srgbClr val="3333CC"/>
              </a:solidFill>
              <a:latin typeface="Arial Black" panose="020B0A04020102020204" pitchFamily="34" charset="0"/>
            </a:endParaRPr>
          </a:p>
        </p:txBody>
      </p:sp>
      <p:sp>
        <p:nvSpPr>
          <p:cNvPr id="87058" name="Text Box 18"/>
          <p:cNvSpPr txBox="1">
            <a:spLocks noChangeArrowheads="1"/>
          </p:cNvSpPr>
          <p:nvPr/>
        </p:nvSpPr>
        <p:spPr bwMode="auto">
          <a:xfrm>
            <a:off x="7989392" y="4846709"/>
            <a:ext cx="691546"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u="sng" dirty="0">
                <a:solidFill>
                  <a:srgbClr val="3333CC"/>
                </a:solidFill>
              </a:rPr>
              <a:t>BODY</a:t>
            </a:r>
          </a:p>
        </p:txBody>
      </p:sp>
      <p:sp>
        <p:nvSpPr>
          <p:cNvPr id="87059" name="Line 19"/>
          <p:cNvSpPr>
            <a:spLocks noChangeShapeType="1"/>
          </p:cNvSpPr>
          <p:nvPr/>
        </p:nvSpPr>
        <p:spPr bwMode="auto">
          <a:xfrm>
            <a:off x="6775380" y="1785998"/>
            <a:ext cx="0" cy="1400783"/>
          </a:xfrm>
          <a:prstGeom prst="line">
            <a:avLst/>
          </a:prstGeom>
          <a:noFill/>
          <a:ln w="57150">
            <a:solidFill>
              <a:srgbClr val="0066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60" name="Text Box 20"/>
          <p:cNvSpPr txBox="1">
            <a:spLocks noChangeArrowheads="1"/>
          </p:cNvSpPr>
          <p:nvPr/>
        </p:nvSpPr>
        <p:spPr bwMode="auto">
          <a:xfrm>
            <a:off x="6824407" y="2834251"/>
            <a:ext cx="954888" cy="1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09" b="0" i="1" dirty="0">
                <a:solidFill>
                  <a:srgbClr val="FF0000"/>
                </a:solidFill>
                <a:latin typeface="Arial Black" panose="020B0A04020102020204" pitchFamily="34" charset="0"/>
              </a:rPr>
              <a:t>MORE OF GOD</a:t>
            </a:r>
          </a:p>
        </p:txBody>
      </p:sp>
      <p:sp>
        <p:nvSpPr>
          <p:cNvPr id="87061" name="Text Box 21"/>
          <p:cNvSpPr txBox="1">
            <a:spLocks noChangeArrowheads="1"/>
          </p:cNvSpPr>
          <p:nvPr/>
        </p:nvSpPr>
        <p:spPr bwMode="auto">
          <a:xfrm>
            <a:off x="5815843" y="2834251"/>
            <a:ext cx="945270" cy="1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09" b="0" i="1" dirty="0">
                <a:solidFill>
                  <a:srgbClr val="3333CC"/>
                </a:solidFill>
                <a:latin typeface="Arial Black" panose="020B0A04020102020204" pitchFamily="34" charset="0"/>
              </a:rPr>
              <a:t>LESS OF SELF</a:t>
            </a:r>
          </a:p>
        </p:txBody>
      </p:sp>
      <p:sp>
        <p:nvSpPr>
          <p:cNvPr id="87062" name="Oval 23"/>
          <p:cNvSpPr>
            <a:spLocks noChangeArrowheads="1"/>
          </p:cNvSpPr>
          <p:nvPr/>
        </p:nvSpPr>
        <p:spPr bwMode="auto">
          <a:xfrm>
            <a:off x="4807280" y="1624909"/>
            <a:ext cx="2577441" cy="4426474"/>
          </a:xfrm>
          <a:prstGeom prst="ellipse">
            <a:avLst/>
          </a:prstGeom>
          <a:noFill/>
          <a:ln w="28575">
            <a:solidFill>
              <a:srgbClr val="FF3300"/>
            </a:solidFill>
            <a:prstDash val="lg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87063" name="Line 24"/>
          <p:cNvSpPr>
            <a:spLocks noChangeShapeType="1"/>
          </p:cNvSpPr>
          <p:nvPr/>
        </p:nvSpPr>
        <p:spPr bwMode="auto">
          <a:xfrm flipH="1" flipV="1">
            <a:off x="4975373" y="4930756"/>
            <a:ext cx="112063" cy="224125"/>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64" name="Line 25"/>
          <p:cNvSpPr>
            <a:spLocks noChangeShapeType="1"/>
          </p:cNvSpPr>
          <p:nvPr/>
        </p:nvSpPr>
        <p:spPr bwMode="auto">
          <a:xfrm flipV="1">
            <a:off x="4863311" y="2913629"/>
            <a:ext cx="56031" cy="224125"/>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65" name="Line 26"/>
          <p:cNvSpPr>
            <a:spLocks noChangeShapeType="1"/>
          </p:cNvSpPr>
          <p:nvPr/>
        </p:nvSpPr>
        <p:spPr bwMode="auto">
          <a:xfrm flipV="1">
            <a:off x="5311561" y="1905065"/>
            <a:ext cx="112063" cy="168094"/>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66" name="Line 27"/>
          <p:cNvSpPr>
            <a:spLocks noChangeShapeType="1"/>
          </p:cNvSpPr>
          <p:nvPr/>
        </p:nvSpPr>
        <p:spPr bwMode="auto">
          <a:xfrm>
            <a:off x="6768376" y="1961096"/>
            <a:ext cx="168094" cy="168094"/>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67" name="Line 28"/>
          <p:cNvSpPr>
            <a:spLocks noChangeShapeType="1"/>
          </p:cNvSpPr>
          <p:nvPr/>
        </p:nvSpPr>
        <p:spPr bwMode="auto">
          <a:xfrm>
            <a:off x="7272658" y="2969660"/>
            <a:ext cx="56031" cy="281324"/>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68" name="Line 29"/>
          <p:cNvSpPr>
            <a:spLocks noChangeShapeType="1"/>
          </p:cNvSpPr>
          <p:nvPr/>
        </p:nvSpPr>
        <p:spPr bwMode="auto">
          <a:xfrm flipH="1">
            <a:off x="7104564" y="4986788"/>
            <a:ext cx="112063" cy="224125"/>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69" name="Line 30"/>
          <p:cNvSpPr>
            <a:spLocks noChangeShapeType="1"/>
          </p:cNvSpPr>
          <p:nvPr/>
        </p:nvSpPr>
        <p:spPr bwMode="auto">
          <a:xfrm flipH="1" flipV="1">
            <a:off x="5647750" y="5883289"/>
            <a:ext cx="224125" cy="112063"/>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87070" name="Text Box 31"/>
          <p:cNvSpPr txBox="1">
            <a:spLocks noChangeArrowheads="1"/>
          </p:cNvSpPr>
          <p:nvPr/>
        </p:nvSpPr>
        <p:spPr bwMode="auto">
          <a:xfrm>
            <a:off x="3502217" y="112063"/>
            <a:ext cx="5227255" cy="429835"/>
          </a:xfrm>
          <a:prstGeom prst="rect">
            <a:avLst/>
          </a:prstGeom>
          <a:solidFill>
            <a:srgbClr val="FFFF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b="0" dirty="0">
                <a:solidFill>
                  <a:srgbClr val="FF0000"/>
                </a:solidFill>
                <a:latin typeface="Arial Black" panose="020B0A04020102020204" pitchFamily="34" charset="0"/>
              </a:rPr>
              <a:t>THE  CYCLE  OF  SPIRITUAL  GROWTH</a:t>
            </a:r>
          </a:p>
          <a:p>
            <a:pPr algn="ctr" defTabSz="672358" eaLnBrk="0" fontAlgn="base" hangingPunct="0">
              <a:spcBef>
                <a:spcPct val="0"/>
              </a:spcBef>
              <a:spcAft>
                <a:spcPct val="0"/>
              </a:spcAft>
            </a:pPr>
            <a:endParaRPr lang="en-US" altLang="en-US" sz="147" b="0" dirty="0">
              <a:solidFill>
                <a:srgbClr val="FF0000"/>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ALLOWING  THE  SPIRIT  TO  WORK  IN  OUR  LIFE TO  CHANGE  SELF </a:t>
            </a:r>
          </a:p>
        </p:txBody>
      </p:sp>
      <p:sp>
        <p:nvSpPr>
          <p:cNvPr id="87071" name="Text Box 32"/>
          <p:cNvSpPr txBox="1">
            <a:spLocks noChangeArrowheads="1"/>
          </p:cNvSpPr>
          <p:nvPr/>
        </p:nvSpPr>
        <p:spPr bwMode="auto">
          <a:xfrm>
            <a:off x="4134904" y="6358388"/>
            <a:ext cx="4205778" cy="452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dirty="0">
                <a:solidFill>
                  <a:srgbClr val="FF0000"/>
                </a:solidFill>
                <a:latin typeface="Times" panose="02020603050405020304" pitchFamily="18" charset="0"/>
                <a:cs typeface="Times New Roman" panose="02020603050405020304" pitchFamily="18" charset="0"/>
              </a:rPr>
              <a:t>1 Tim. 1:6  Stir up the gift of God which is in thee.</a:t>
            </a:r>
          </a:p>
          <a:p>
            <a:pPr defTabSz="672358" eaLnBrk="0" fontAlgn="base" hangingPunct="0">
              <a:spcBef>
                <a:spcPct val="0"/>
              </a:spcBef>
              <a:spcAft>
                <a:spcPct val="0"/>
              </a:spcAft>
            </a:pPr>
            <a:endParaRPr lang="en-US" altLang="en-US" sz="147" dirty="0">
              <a:solidFill>
                <a:srgbClr val="FF00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pPr>
            <a:r>
              <a:rPr lang="en-US" altLang="en-US" sz="1029" dirty="0">
                <a:solidFill>
                  <a:srgbClr val="FF0000"/>
                </a:solidFill>
                <a:latin typeface="Times" panose="02020603050405020304" pitchFamily="18" charset="0"/>
                <a:cs typeface="Times New Roman" panose="02020603050405020304" pitchFamily="18" charset="0"/>
              </a:rPr>
              <a:t>                     </a:t>
            </a:r>
            <a:r>
              <a:rPr lang="en-US" altLang="en-US" sz="1176" dirty="0">
                <a:solidFill>
                  <a:srgbClr val="FF0000"/>
                </a:solidFill>
                <a:latin typeface="Times" panose="02020603050405020304" pitchFamily="18" charset="0"/>
                <a:cs typeface="Times New Roman" panose="02020603050405020304" pitchFamily="18" charset="0"/>
              </a:rPr>
              <a:t>Fan into flame the gift of God, which is in you</a:t>
            </a:r>
            <a:r>
              <a:rPr lang="en-US" altLang="en-US" sz="1029" dirty="0">
                <a:solidFill>
                  <a:srgbClr val="FF0000"/>
                </a:solidFill>
                <a:latin typeface="Times" panose="02020603050405020304" pitchFamily="18" charset="0"/>
                <a:cs typeface="Times New Roman" panose="02020603050405020304" pitchFamily="18" charset="0"/>
              </a:rPr>
              <a:t>.  </a:t>
            </a:r>
            <a:r>
              <a:rPr lang="en-US" altLang="en-US" sz="1176" dirty="0">
                <a:solidFill>
                  <a:srgbClr val="FF0000"/>
                </a:solidFill>
                <a:latin typeface="Times" panose="02020603050405020304" pitchFamily="18" charset="0"/>
                <a:cs typeface="Times New Roman" panose="02020603050405020304" pitchFamily="18" charset="0"/>
              </a:rPr>
              <a:t>ESV</a:t>
            </a:r>
            <a:r>
              <a:rPr lang="en-US" altLang="en-US" sz="735" b="0" dirty="0">
                <a:solidFill>
                  <a:srgbClr val="000000"/>
                </a:solidFill>
                <a:latin typeface="Times" panose="02020603050405020304" pitchFamily="18" charset="0"/>
              </a:rPr>
              <a:t> </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ChangeArrowheads="1"/>
          </p:cNvSpPr>
          <p:nvPr/>
        </p:nvSpPr>
        <p:spPr bwMode="auto">
          <a:xfrm>
            <a:off x="6275767" y="4998461"/>
            <a:ext cx="2390670" cy="134475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endParaRPr lang="en-US" altLang="en-US" sz="662" dirty="0">
              <a:solidFill>
                <a:srgbClr val="000000"/>
              </a:solidFill>
              <a:latin typeface="Times New Roman" panose="02020603050405020304" pitchFamily="18" charset="0"/>
            </a:endParaRPr>
          </a:p>
          <a:p>
            <a:pPr algn="ctr" defTabSz="672358" eaLnBrk="0" fontAlgn="base" hangingPunct="0">
              <a:spcBef>
                <a:spcPct val="0"/>
              </a:spcBef>
              <a:spcAft>
                <a:spcPct val="0"/>
              </a:spcAft>
            </a:pPr>
            <a:r>
              <a:rPr lang="en-US" altLang="en-US" sz="662" dirty="0">
                <a:solidFill>
                  <a:srgbClr val="000000"/>
                </a:solidFill>
                <a:latin typeface="Times New Roman" panose="02020603050405020304" pitchFamily="18" charset="0"/>
              </a:rPr>
              <a:t>t</a:t>
            </a:r>
          </a:p>
        </p:txBody>
      </p:sp>
      <p:sp>
        <p:nvSpPr>
          <p:cNvPr id="168963" name="Text Box 3"/>
          <p:cNvSpPr txBox="1">
            <a:spLocks noChangeArrowheads="1"/>
          </p:cNvSpPr>
          <p:nvPr/>
        </p:nvSpPr>
        <p:spPr bwMode="auto">
          <a:xfrm>
            <a:off x="3872258" y="1345920"/>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64" name="Rectangle 4"/>
          <p:cNvSpPr>
            <a:spLocks noChangeArrowheads="1"/>
          </p:cNvSpPr>
          <p:nvPr/>
        </p:nvSpPr>
        <p:spPr bwMode="auto">
          <a:xfrm>
            <a:off x="7081218" y="2645146"/>
            <a:ext cx="1256035" cy="152685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9891" tIns="34947" rIns="69891" bIns="34947"/>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2132" dirty="0">
                <a:solidFill>
                  <a:srgbClr val="FFFFFF"/>
                </a:solidFill>
                <a:latin typeface="Arial Black" panose="020B0A04020102020204" pitchFamily="34" charset="0"/>
              </a:rPr>
              <a:t> </a:t>
            </a:r>
            <a:r>
              <a:rPr lang="en-US" altLang="en-US" sz="1765" dirty="0">
                <a:solidFill>
                  <a:srgbClr val="FFFFFF"/>
                </a:solidFill>
                <a:latin typeface="Arial Black" panose="020B0A04020102020204" pitchFamily="34" charset="0"/>
              </a:rPr>
              <a:t>DEVIL</a:t>
            </a:r>
            <a:r>
              <a:rPr lang="en-US" altLang="en-US" sz="2132" dirty="0">
                <a:solidFill>
                  <a:srgbClr val="FFFFFF"/>
                </a:solidFill>
                <a:latin typeface="Arial Black" panose="020B0A04020102020204" pitchFamily="34" charset="0"/>
              </a:rPr>
              <a:t> ?</a:t>
            </a:r>
          </a:p>
        </p:txBody>
      </p:sp>
      <p:sp>
        <p:nvSpPr>
          <p:cNvPr id="168965" name="Freeform 5"/>
          <p:cNvSpPr>
            <a:spLocks/>
          </p:cNvSpPr>
          <p:nvPr/>
        </p:nvSpPr>
        <p:spPr bwMode="auto">
          <a:xfrm>
            <a:off x="4152414" y="2605457"/>
            <a:ext cx="142413" cy="246305"/>
          </a:xfrm>
          <a:custGeom>
            <a:avLst/>
            <a:gdLst>
              <a:gd name="T0" fmla="*/ 2147483646 w 114"/>
              <a:gd name="T1" fmla="*/ 2147483646 h 207"/>
              <a:gd name="T2" fmla="*/ 2147483646 w 114"/>
              <a:gd name="T3" fmla="*/ 2147483646 h 207"/>
              <a:gd name="T4" fmla="*/ 2147483646 w 114"/>
              <a:gd name="T5" fmla="*/ 2147483646 h 207"/>
              <a:gd name="T6" fmla="*/ 2147483646 w 114"/>
              <a:gd name="T7" fmla="*/ 2147483646 h 207"/>
              <a:gd name="T8" fmla="*/ 2147483646 w 114"/>
              <a:gd name="T9" fmla="*/ 2147483646 h 207"/>
              <a:gd name="T10" fmla="*/ 2147483646 w 114"/>
              <a:gd name="T11" fmla="*/ 2147483646 h 207"/>
              <a:gd name="T12" fmla="*/ 2147483646 w 114"/>
              <a:gd name="T13" fmla="*/ 2147483646 h 207"/>
              <a:gd name="T14" fmla="*/ 2147483646 w 114"/>
              <a:gd name="T15" fmla="*/ 2147483646 h 207"/>
              <a:gd name="T16" fmla="*/ 2147483646 w 114"/>
              <a:gd name="T17" fmla="*/ 2147483646 h 207"/>
              <a:gd name="T18" fmla="*/ 2147483646 w 114"/>
              <a:gd name="T19" fmla="*/ 2147483646 h 207"/>
              <a:gd name="T20" fmla="*/ 2147483646 w 114"/>
              <a:gd name="T21" fmla="*/ 2147483646 h 207"/>
              <a:gd name="T22" fmla="*/ 2147483646 w 114"/>
              <a:gd name="T23" fmla="*/ 2147483646 h 207"/>
              <a:gd name="T24" fmla="*/ 2147483646 w 114"/>
              <a:gd name="T25" fmla="*/ 2147483646 h 207"/>
              <a:gd name="T26" fmla="*/ 2147483646 w 114"/>
              <a:gd name="T27" fmla="*/ 2147483646 h 207"/>
              <a:gd name="T28" fmla="*/ 2147483646 w 114"/>
              <a:gd name="T29" fmla="*/ 2147483646 h 207"/>
              <a:gd name="T30" fmla="*/ 2147483646 w 114"/>
              <a:gd name="T31" fmla="*/ 2147483646 h 207"/>
              <a:gd name="T32" fmla="*/ 2147483646 w 114"/>
              <a:gd name="T33" fmla="*/ 2147483646 h 207"/>
              <a:gd name="T34" fmla="*/ 2147483646 w 114"/>
              <a:gd name="T35" fmla="*/ 2147483646 h 207"/>
              <a:gd name="T36" fmla="*/ 2147483646 w 114"/>
              <a:gd name="T37" fmla="*/ 2147483646 h 207"/>
              <a:gd name="T38" fmla="*/ 2147483646 w 114"/>
              <a:gd name="T39" fmla="*/ 2147483646 h 207"/>
              <a:gd name="T40" fmla="*/ 2147483646 w 114"/>
              <a:gd name="T41" fmla="*/ 0 h 207"/>
              <a:gd name="T42" fmla="*/ 2147483646 w 114"/>
              <a:gd name="T43" fmla="*/ 0 h 207"/>
              <a:gd name="T44" fmla="*/ 2147483646 w 114"/>
              <a:gd name="T45" fmla="*/ 0 h 207"/>
              <a:gd name="T46" fmla="*/ 2147483646 w 114"/>
              <a:gd name="T47" fmla="*/ 2147483646 h 207"/>
              <a:gd name="T48" fmla="*/ 2147483646 w 114"/>
              <a:gd name="T49" fmla="*/ 2147483646 h 207"/>
              <a:gd name="T50" fmla="*/ 2147483646 w 114"/>
              <a:gd name="T51" fmla="*/ 2147483646 h 207"/>
              <a:gd name="T52" fmla="*/ 2147483646 w 114"/>
              <a:gd name="T53" fmla="*/ 2147483646 h 207"/>
              <a:gd name="T54" fmla="*/ 2147483646 w 114"/>
              <a:gd name="T55" fmla="*/ 2147483646 h 207"/>
              <a:gd name="T56" fmla="*/ 2147483646 w 114"/>
              <a:gd name="T57" fmla="*/ 2147483646 h 207"/>
              <a:gd name="T58" fmla="*/ 2147483646 w 114"/>
              <a:gd name="T59" fmla="*/ 2147483646 h 207"/>
              <a:gd name="T60" fmla="*/ 2147483646 w 114"/>
              <a:gd name="T61" fmla="*/ 2147483646 h 207"/>
              <a:gd name="T62" fmla="*/ 2147483646 w 114"/>
              <a:gd name="T63" fmla="*/ 2147483646 h 207"/>
              <a:gd name="T64" fmla="*/ 2147483646 w 114"/>
              <a:gd name="T65" fmla="*/ 2147483646 h 207"/>
              <a:gd name="T66" fmla="*/ 2147483646 w 114"/>
              <a:gd name="T67" fmla="*/ 2147483646 h 207"/>
              <a:gd name="T68" fmla="*/ 0 w 114"/>
              <a:gd name="T69" fmla="*/ 2147483646 h 207"/>
              <a:gd name="T70" fmla="*/ 0 w 114"/>
              <a:gd name="T71" fmla="*/ 2147483646 h 207"/>
              <a:gd name="T72" fmla="*/ 0 w 114"/>
              <a:gd name="T73" fmla="*/ 2147483646 h 207"/>
              <a:gd name="T74" fmla="*/ 0 w 114"/>
              <a:gd name="T75" fmla="*/ 2147483646 h 207"/>
              <a:gd name="T76" fmla="*/ 0 w 114"/>
              <a:gd name="T77" fmla="*/ 2147483646 h 207"/>
              <a:gd name="T78" fmla="*/ 0 w 114"/>
              <a:gd name="T79" fmla="*/ 2147483646 h 207"/>
              <a:gd name="T80" fmla="*/ 0 w 114"/>
              <a:gd name="T81" fmla="*/ 2147483646 h 207"/>
              <a:gd name="T82" fmla="*/ 2147483646 w 114"/>
              <a:gd name="T83" fmla="*/ 2147483646 h 207"/>
              <a:gd name="T84" fmla="*/ 2147483646 w 114"/>
              <a:gd name="T85" fmla="*/ 2147483646 h 207"/>
              <a:gd name="T86" fmla="*/ 2147483646 w 114"/>
              <a:gd name="T87" fmla="*/ 2147483646 h 207"/>
              <a:gd name="T88" fmla="*/ 2147483646 w 114"/>
              <a:gd name="T89" fmla="*/ 2147483646 h 207"/>
              <a:gd name="T90" fmla="*/ 2147483646 w 114"/>
              <a:gd name="T91" fmla="*/ 2147483646 h 207"/>
              <a:gd name="T92" fmla="*/ 2147483646 w 114"/>
              <a:gd name="T93" fmla="*/ 2147483646 h 207"/>
              <a:gd name="T94" fmla="*/ 2147483646 w 114"/>
              <a:gd name="T95" fmla="*/ 2147483646 h 207"/>
              <a:gd name="T96" fmla="*/ 2147483646 w 114"/>
              <a:gd name="T97" fmla="*/ 2147483646 h 207"/>
              <a:gd name="T98" fmla="*/ 2147483646 w 114"/>
              <a:gd name="T99" fmla="*/ 2147483646 h 207"/>
              <a:gd name="T100" fmla="*/ 2147483646 w 114"/>
              <a:gd name="T101" fmla="*/ 2147483646 h 207"/>
              <a:gd name="T102" fmla="*/ 2147483646 w 114"/>
              <a:gd name="T103" fmla="*/ 2147483646 h 2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14" h="207">
                <a:moveTo>
                  <a:pt x="52" y="207"/>
                </a:moveTo>
                <a:lnTo>
                  <a:pt x="52" y="196"/>
                </a:lnTo>
                <a:lnTo>
                  <a:pt x="42" y="184"/>
                </a:lnTo>
                <a:lnTo>
                  <a:pt x="42" y="173"/>
                </a:lnTo>
                <a:lnTo>
                  <a:pt x="42" y="161"/>
                </a:lnTo>
                <a:lnTo>
                  <a:pt x="31" y="150"/>
                </a:lnTo>
                <a:lnTo>
                  <a:pt x="31" y="138"/>
                </a:lnTo>
                <a:lnTo>
                  <a:pt x="31" y="127"/>
                </a:lnTo>
                <a:lnTo>
                  <a:pt x="31" y="115"/>
                </a:lnTo>
                <a:lnTo>
                  <a:pt x="31" y="92"/>
                </a:lnTo>
                <a:lnTo>
                  <a:pt x="31" y="81"/>
                </a:lnTo>
                <a:lnTo>
                  <a:pt x="31" y="69"/>
                </a:lnTo>
                <a:lnTo>
                  <a:pt x="42" y="58"/>
                </a:lnTo>
                <a:lnTo>
                  <a:pt x="52" y="58"/>
                </a:lnTo>
                <a:lnTo>
                  <a:pt x="52" y="46"/>
                </a:lnTo>
                <a:lnTo>
                  <a:pt x="63" y="35"/>
                </a:lnTo>
                <a:lnTo>
                  <a:pt x="73" y="35"/>
                </a:lnTo>
                <a:lnTo>
                  <a:pt x="83" y="23"/>
                </a:lnTo>
                <a:lnTo>
                  <a:pt x="94" y="12"/>
                </a:lnTo>
                <a:lnTo>
                  <a:pt x="104" y="12"/>
                </a:lnTo>
                <a:lnTo>
                  <a:pt x="114" y="0"/>
                </a:lnTo>
                <a:lnTo>
                  <a:pt x="104" y="0"/>
                </a:lnTo>
                <a:lnTo>
                  <a:pt x="94" y="0"/>
                </a:lnTo>
                <a:lnTo>
                  <a:pt x="83" y="12"/>
                </a:lnTo>
                <a:lnTo>
                  <a:pt x="73" y="12"/>
                </a:lnTo>
                <a:lnTo>
                  <a:pt x="63" y="12"/>
                </a:lnTo>
                <a:lnTo>
                  <a:pt x="52" y="23"/>
                </a:lnTo>
                <a:lnTo>
                  <a:pt x="42" y="23"/>
                </a:lnTo>
                <a:lnTo>
                  <a:pt x="31" y="35"/>
                </a:lnTo>
                <a:lnTo>
                  <a:pt x="31" y="46"/>
                </a:lnTo>
                <a:lnTo>
                  <a:pt x="21" y="46"/>
                </a:lnTo>
                <a:lnTo>
                  <a:pt x="11" y="58"/>
                </a:lnTo>
                <a:lnTo>
                  <a:pt x="11" y="69"/>
                </a:lnTo>
                <a:lnTo>
                  <a:pt x="11" y="81"/>
                </a:lnTo>
                <a:lnTo>
                  <a:pt x="0" y="92"/>
                </a:lnTo>
                <a:lnTo>
                  <a:pt x="0" y="104"/>
                </a:lnTo>
                <a:lnTo>
                  <a:pt x="0" y="115"/>
                </a:lnTo>
                <a:lnTo>
                  <a:pt x="0" y="127"/>
                </a:lnTo>
                <a:lnTo>
                  <a:pt x="0" y="138"/>
                </a:lnTo>
                <a:lnTo>
                  <a:pt x="0" y="150"/>
                </a:lnTo>
                <a:lnTo>
                  <a:pt x="11" y="161"/>
                </a:lnTo>
                <a:lnTo>
                  <a:pt x="21" y="173"/>
                </a:lnTo>
                <a:lnTo>
                  <a:pt x="21" y="184"/>
                </a:lnTo>
                <a:lnTo>
                  <a:pt x="31" y="184"/>
                </a:lnTo>
                <a:lnTo>
                  <a:pt x="31" y="196"/>
                </a:lnTo>
                <a:lnTo>
                  <a:pt x="42" y="207"/>
                </a:lnTo>
                <a:lnTo>
                  <a:pt x="52" y="2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66" name="Freeform 6"/>
          <p:cNvSpPr>
            <a:spLocks/>
          </p:cNvSpPr>
          <p:nvPr/>
        </p:nvSpPr>
        <p:spPr bwMode="auto">
          <a:xfrm>
            <a:off x="4024009" y="2632305"/>
            <a:ext cx="77043" cy="164592"/>
          </a:xfrm>
          <a:custGeom>
            <a:avLst/>
            <a:gdLst>
              <a:gd name="T0" fmla="*/ 2147483646 w 62"/>
              <a:gd name="T1" fmla="*/ 2147483646 h 138"/>
              <a:gd name="T2" fmla="*/ 2147483646 w 62"/>
              <a:gd name="T3" fmla="*/ 2147483646 h 138"/>
              <a:gd name="T4" fmla="*/ 2147483646 w 62"/>
              <a:gd name="T5" fmla="*/ 2147483646 h 138"/>
              <a:gd name="T6" fmla="*/ 2147483646 w 62"/>
              <a:gd name="T7" fmla="*/ 2147483646 h 138"/>
              <a:gd name="T8" fmla="*/ 2147483646 w 62"/>
              <a:gd name="T9" fmla="*/ 2147483646 h 138"/>
              <a:gd name="T10" fmla="*/ 2147483646 w 62"/>
              <a:gd name="T11" fmla="*/ 2147483646 h 138"/>
              <a:gd name="T12" fmla="*/ 2147483646 w 62"/>
              <a:gd name="T13" fmla="*/ 2147483646 h 138"/>
              <a:gd name="T14" fmla="*/ 2147483646 w 62"/>
              <a:gd name="T15" fmla="*/ 2147483646 h 138"/>
              <a:gd name="T16" fmla="*/ 2147483646 w 62"/>
              <a:gd name="T17" fmla="*/ 2147483646 h 138"/>
              <a:gd name="T18" fmla="*/ 2147483646 w 62"/>
              <a:gd name="T19" fmla="*/ 2147483646 h 138"/>
              <a:gd name="T20" fmla="*/ 2147483646 w 62"/>
              <a:gd name="T21" fmla="*/ 0 h 138"/>
              <a:gd name="T22" fmla="*/ 2147483646 w 62"/>
              <a:gd name="T23" fmla="*/ 0 h 138"/>
              <a:gd name="T24" fmla="*/ 2147483646 w 62"/>
              <a:gd name="T25" fmla="*/ 0 h 138"/>
              <a:gd name="T26" fmla="*/ 2147483646 w 62"/>
              <a:gd name="T27" fmla="*/ 0 h 138"/>
              <a:gd name="T28" fmla="*/ 2147483646 w 62"/>
              <a:gd name="T29" fmla="*/ 0 h 138"/>
              <a:gd name="T30" fmla="*/ 2147483646 w 62"/>
              <a:gd name="T31" fmla="*/ 0 h 138"/>
              <a:gd name="T32" fmla="*/ 2147483646 w 62"/>
              <a:gd name="T33" fmla="*/ 0 h 138"/>
              <a:gd name="T34" fmla="*/ 2147483646 w 62"/>
              <a:gd name="T35" fmla="*/ 0 h 138"/>
              <a:gd name="T36" fmla="*/ 0 w 62"/>
              <a:gd name="T37" fmla="*/ 2147483646 h 138"/>
              <a:gd name="T38" fmla="*/ 0 w 62"/>
              <a:gd name="T39" fmla="*/ 2147483646 h 138"/>
              <a:gd name="T40" fmla="*/ 0 w 62"/>
              <a:gd name="T41" fmla="*/ 2147483646 h 138"/>
              <a:gd name="T42" fmla="*/ 0 w 62"/>
              <a:gd name="T43" fmla="*/ 2147483646 h 138"/>
              <a:gd name="T44" fmla="*/ 0 w 62"/>
              <a:gd name="T45" fmla="*/ 2147483646 h 138"/>
              <a:gd name="T46" fmla="*/ 2147483646 w 62"/>
              <a:gd name="T47" fmla="*/ 2147483646 h 138"/>
              <a:gd name="T48" fmla="*/ 2147483646 w 62"/>
              <a:gd name="T49" fmla="*/ 2147483646 h 138"/>
              <a:gd name="T50" fmla="*/ 2147483646 w 62"/>
              <a:gd name="T51" fmla="*/ 2147483646 h 138"/>
              <a:gd name="T52" fmla="*/ 2147483646 w 62"/>
              <a:gd name="T53" fmla="*/ 2147483646 h 138"/>
              <a:gd name="T54" fmla="*/ 2147483646 w 62"/>
              <a:gd name="T55" fmla="*/ 2147483646 h 138"/>
              <a:gd name="T56" fmla="*/ 2147483646 w 62"/>
              <a:gd name="T57" fmla="*/ 2147483646 h 138"/>
              <a:gd name="T58" fmla="*/ 2147483646 w 62"/>
              <a:gd name="T59" fmla="*/ 2147483646 h 138"/>
              <a:gd name="T60" fmla="*/ 2147483646 w 62"/>
              <a:gd name="T61" fmla="*/ 2147483646 h 138"/>
              <a:gd name="T62" fmla="*/ 2147483646 w 62"/>
              <a:gd name="T63" fmla="*/ 2147483646 h 13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2" h="138">
                <a:moveTo>
                  <a:pt x="62" y="138"/>
                </a:moveTo>
                <a:lnTo>
                  <a:pt x="62" y="127"/>
                </a:lnTo>
                <a:lnTo>
                  <a:pt x="52" y="115"/>
                </a:lnTo>
                <a:lnTo>
                  <a:pt x="41" y="104"/>
                </a:lnTo>
                <a:lnTo>
                  <a:pt x="41" y="92"/>
                </a:lnTo>
                <a:lnTo>
                  <a:pt x="31" y="69"/>
                </a:lnTo>
                <a:lnTo>
                  <a:pt x="31" y="58"/>
                </a:lnTo>
                <a:lnTo>
                  <a:pt x="21" y="46"/>
                </a:lnTo>
                <a:lnTo>
                  <a:pt x="21" y="35"/>
                </a:lnTo>
                <a:lnTo>
                  <a:pt x="21" y="12"/>
                </a:lnTo>
                <a:lnTo>
                  <a:pt x="21" y="0"/>
                </a:lnTo>
                <a:lnTo>
                  <a:pt x="10" y="0"/>
                </a:lnTo>
                <a:lnTo>
                  <a:pt x="0" y="12"/>
                </a:lnTo>
                <a:lnTo>
                  <a:pt x="0" y="23"/>
                </a:lnTo>
                <a:lnTo>
                  <a:pt x="0" y="35"/>
                </a:lnTo>
                <a:lnTo>
                  <a:pt x="10" y="58"/>
                </a:lnTo>
                <a:lnTo>
                  <a:pt x="10" y="69"/>
                </a:lnTo>
                <a:lnTo>
                  <a:pt x="21" y="92"/>
                </a:lnTo>
                <a:lnTo>
                  <a:pt x="21" y="104"/>
                </a:lnTo>
                <a:lnTo>
                  <a:pt x="31" y="115"/>
                </a:lnTo>
                <a:lnTo>
                  <a:pt x="41" y="127"/>
                </a:lnTo>
                <a:lnTo>
                  <a:pt x="52" y="138"/>
                </a:lnTo>
                <a:lnTo>
                  <a:pt x="62" y="13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67" name="Freeform 7"/>
          <p:cNvSpPr>
            <a:spLocks/>
          </p:cNvSpPr>
          <p:nvPr/>
        </p:nvSpPr>
        <p:spPr bwMode="auto">
          <a:xfrm>
            <a:off x="3932958" y="2660321"/>
            <a:ext cx="91051" cy="108560"/>
          </a:xfrm>
          <a:custGeom>
            <a:avLst/>
            <a:gdLst>
              <a:gd name="T0" fmla="*/ 2147483646 w 73"/>
              <a:gd name="T1" fmla="*/ 2147483646 h 92"/>
              <a:gd name="T2" fmla="*/ 2147483646 w 73"/>
              <a:gd name="T3" fmla="*/ 2147483646 h 92"/>
              <a:gd name="T4" fmla="*/ 2147483646 w 73"/>
              <a:gd name="T5" fmla="*/ 2147483646 h 92"/>
              <a:gd name="T6" fmla="*/ 2147483646 w 73"/>
              <a:gd name="T7" fmla="*/ 2147483646 h 92"/>
              <a:gd name="T8" fmla="*/ 2147483646 w 73"/>
              <a:gd name="T9" fmla="*/ 2147483646 h 92"/>
              <a:gd name="T10" fmla="*/ 2147483646 w 73"/>
              <a:gd name="T11" fmla="*/ 2147483646 h 92"/>
              <a:gd name="T12" fmla="*/ 2147483646 w 73"/>
              <a:gd name="T13" fmla="*/ 2147483646 h 92"/>
              <a:gd name="T14" fmla="*/ 2147483646 w 73"/>
              <a:gd name="T15" fmla="*/ 2147483646 h 92"/>
              <a:gd name="T16" fmla="*/ 2147483646 w 73"/>
              <a:gd name="T17" fmla="*/ 2147483646 h 92"/>
              <a:gd name="T18" fmla="*/ 2147483646 w 73"/>
              <a:gd name="T19" fmla="*/ 2147483646 h 92"/>
              <a:gd name="T20" fmla="*/ 2147483646 w 73"/>
              <a:gd name="T21" fmla="*/ 0 h 92"/>
              <a:gd name="T22" fmla="*/ 2147483646 w 73"/>
              <a:gd name="T23" fmla="*/ 0 h 92"/>
              <a:gd name="T24" fmla="*/ 2147483646 w 73"/>
              <a:gd name="T25" fmla="*/ 0 h 92"/>
              <a:gd name="T26" fmla="*/ 0 w 73"/>
              <a:gd name="T27" fmla="*/ 2147483646 h 92"/>
              <a:gd name="T28" fmla="*/ 0 w 73"/>
              <a:gd name="T29" fmla="*/ 2147483646 h 92"/>
              <a:gd name="T30" fmla="*/ 0 w 73"/>
              <a:gd name="T31" fmla="*/ 2147483646 h 92"/>
              <a:gd name="T32" fmla="*/ 0 w 73"/>
              <a:gd name="T33" fmla="*/ 2147483646 h 92"/>
              <a:gd name="T34" fmla="*/ 0 w 73"/>
              <a:gd name="T35" fmla="*/ 2147483646 h 92"/>
              <a:gd name="T36" fmla="*/ 0 w 73"/>
              <a:gd name="T37" fmla="*/ 2147483646 h 92"/>
              <a:gd name="T38" fmla="*/ 0 w 73"/>
              <a:gd name="T39" fmla="*/ 2147483646 h 92"/>
              <a:gd name="T40" fmla="*/ 0 w 73"/>
              <a:gd name="T41" fmla="*/ 2147483646 h 92"/>
              <a:gd name="T42" fmla="*/ 2147483646 w 73"/>
              <a:gd name="T43" fmla="*/ 2147483646 h 92"/>
              <a:gd name="T44" fmla="*/ 2147483646 w 73"/>
              <a:gd name="T45" fmla="*/ 2147483646 h 92"/>
              <a:gd name="T46" fmla="*/ 2147483646 w 73"/>
              <a:gd name="T47" fmla="*/ 2147483646 h 92"/>
              <a:gd name="T48" fmla="*/ 2147483646 w 73"/>
              <a:gd name="T49" fmla="*/ 2147483646 h 92"/>
              <a:gd name="T50" fmla="*/ 2147483646 w 73"/>
              <a:gd name="T51" fmla="*/ 2147483646 h 92"/>
              <a:gd name="T52" fmla="*/ 2147483646 w 73"/>
              <a:gd name="T53" fmla="*/ 2147483646 h 92"/>
              <a:gd name="T54" fmla="*/ 2147483646 w 73"/>
              <a:gd name="T55" fmla="*/ 2147483646 h 92"/>
              <a:gd name="T56" fmla="*/ 2147483646 w 73"/>
              <a:gd name="T57" fmla="*/ 2147483646 h 92"/>
              <a:gd name="T58" fmla="*/ 2147483646 w 73"/>
              <a:gd name="T59" fmla="*/ 2147483646 h 92"/>
              <a:gd name="T60" fmla="*/ 2147483646 w 73"/>
              <a:gd name="T61" fmla="*/ 2147483646 h 92"/>
              <a:gd name="T62" fmla="*/ 2147483646 w 73"/>
              <a:gd name="T63" fmla="*/ 2147483646 h 9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 h="92">
                <a:moveTo>
                  <a:pt x="73" y="92"/>
                </a:moveTo>
                <a:lnTo>
                  <a:pt x="73" y="81"/>
                </a:lnTo>
                <a:lnTo>
                  <a:pt x="62" y="69"/>
                </a:lnTo>
                <a:lnTo>
                  <a:pt x="52" y="58"/>
                </a:lnTo>
                <a:lnTo>
                  <a:pt x="52" y="46"/>
                </a:lnTo>
                <a:lnTo>
                  <a:pt x="42" y="35"/>
                </a:lnTo>
                <a:lnTo>
                  <a:pt x="31" y="35"/>
                </a:lnTo>
                <a:lnTo>
                  <a:pt x="31" y="23"/>
                </a:lnTo>
                <a:lnTo>
                  <a:pt x="21" y="12"/>
                </a:lnTo>
                <a:lnTo>
                  <a:pt x="21" y="0"/>
                </a:lnTo>
                <a:lnTo>
                  <a:pt x="11" y="0"/>
                </a:lnTo>
                <a:lnTo>
                  <a:pt x="0" y="12"/>
                </a:lnTo>
                <a:lnTo>
                  <a:pt x="0" y="23"/>
                </a:lnTo>
                <a:lnTo>
                  <a:pt x="0" y="35"/>
                </a:lnTo>
                <a:lnTo>
                  <a:pt x="11" y="46"/>
                </a:lnTo>
                <a:lnTo>
                  <a:pt x="21" y="58"/>
                </a:lnTo>
                <a:lnTo>
                  <a:pt x="21" y="69"/>
                </a:lnTo>
                <a:lnTo>
                  <a:pt x="31" y="69"/>
                </a:lnTo>
                <a:lnTo>
                  <a:pt x="31" y="81"/>
                </a:lnTo>
                <a:lnTo>
                  <a:pt x="42" y="81"/>
                </a:lnTo>
                <a:lnTo>
                  <a:pt x="52" y="92"/>
                </a:lnTo>
                <a:lnTo>
                  <a:pt x="62" y="92"/>
                </a:lnTo>
                <a:lnTo>
                  <a:pt x="73" y="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68" name="Freeform 8"/>
          <p:cNvSpPr>
            <a:spLocks/>
          </p:cNvSpPr>
          <p:nvPr/>
        </p:nvSpPr>
        <p:spPr bwMode="auto">
          <a:xfrm>
            <a:off x="4230624" y="2660321"/>
            <a:ext cx="205448" cy="123736"/>
          </a:xfrm>
          <a:custGeom>
            <a:avLst/>
            <a:gdLst>
              <a:gd name="T0" fmla="*/ 0 w 165"/>
              <a:gd name="T1" fmla="*/ 2147483646 h 104"/>
              <a:gd name="T2" fmla="*/ 2147483646 w 165"/>
              <a:gd name="T3" fmla="*/ 2147483646 h 104"/>
              <a:gd name="T4" fmla="*/ 2147483646 w 165"/>
              <a:gd name="T5" fmla="*/ 2147483646 h 104"/>
              <a:gd name="T6" fmla="*/ 2147483646 w 165"/>
              <a:gd name="T7" fmla="*/ 2147483646 h 104"/>
              <a:gd name="T8" fmla="*/ 2147483646 w 165"/>
              <a:gd name="T9" fmla="*/ 2147483646 h 104"/>
              <a:gd name="T10" fmla="*/ 2147483646 w 165"/>
              <a:gd name="T11" fmla="*/ 2147483646 h 104"/>
              <a:gd name="T12" fmla="*/ 2147483646 w 165"/>
              <a:gd name="T13" fmla="*/ 2147483646 h 104"/>
              <a:gd name="T14" fmla="*/ 2147483646 w 165"/>
              <a:gd name="T15" fmla="*/ 2147483646 h 104"/>
              <a:gd name="T16" fmla="*/ 2147483646 w 165"/>
              <a:gd name="T17" fmla="*/ 2147483646 h 104"/>
              <a:gd name="T18" fmla="*/ 2147483646 w 165"/>
              <a:gd name="T19" fmla="*/ 2147483646 h 104"/>
              <a:gd name="T20" fmla="*/ 2147483646 w 165"/>
              <a:gd name="T21" fmla="*/ 2147483646 h 104"/>
              <a:gd name="T22" fmla="*/ 2147483646 w 165"/>
              <a:gd name="T23" fmla="*/ 2147483646 h 104"/>
              <a:gd name="T24" fmla="*/ 2147483646 w 165"/>
              <a:gd name="T25" fmla="*/ 2147483646 h 104"/>
              <a:gd name="T26" fmla="*/ 2147483646 w 165"/>
              <a:gd name="T27" fmla="*/ 2147483646 h 104"/>
              <a:gd name="T28" fmla="*/ 2147483646 w 165"/>
              <a:gd name="T29" fmla="*/ 2147483646 h 104"/>
              <a:gd name="T30" fmla="*/ 2147483646 w 165"/>
              <a:gd name="T31" fmla="*/ 2147483646 h 104"/>
              <a:gd name="T32" fmla="*/ 2147483646 w 165"/>
              <a:gd name="T33" fmla="*/ 2147483646 h 104"/>
              <a:gd name="T34" fmla="*/ 2147483646 w 165"/>
              <a:gd name="T35" fmla="*/ 2147483646 h 104"/>
              <a:gd name="T36" fmla="*/ 2147483646 w 165"/>
              <a:gd name="T37" fmla="*/ 2147483646 h 104"/>
              <a:gd name="T38" fmla="*/ 2147483646 w 165"/>
              <a:gd name="T39" fmla="*/ 2147483646 h 104"/>
              <a:gd name="T40" fmla="*/ 2147483646 w 165"/>
              <a:gd name="T41" fmla="*/ 2147483646 h 104"/>
              <a:gd name="T42" fmla="*/ 2147483646 w 165"/>
              <a:gd name="T43" fmla="*/ 2147483646 h 104"/>
              <a:gd name="T44" fmla="*/ 2147483646 w 165"/>
              <a:gd name="T45" fmla="*/ 2147483646 h 104"/>
              <a:gd name="T46" fmla="*/ 2147483646 w 165"/>
              <a:gd name="T47" fmla="*/ 2147483646 h 104"/>
              <a:gd name="T48" fmla="*/ 2147483646 w 165"/>
              <a:gd name="T49" fmla="*/ 2147483646 h 104"/>
              <a:gd name="T50" fmla="*/ 2147483646 w 165"/>
              <a:gd name="T51" fmla="*/ 2147483646 h 104"/>
              <a:gd name="T52" fmla="*/ 2147483646 w 165"/>
              <a:gd name="T53" fmla="*/ 2147483646 h 104"/>
              <a:gd name="T54" fmla="*/ 2147483646 w 165"/>
              <a:gd name="T55" fmla="*/ 0 h 104"/>
              <a:gd name="T56" fmla="*/ 2147483646 w 165"/>
              <a:gd name="T57" fmla="*/ 0 h 104"/>
              <a:gd name="T58" fmla="*/ 2147483646 w 165"/>
              <a:gd name="T59" fmla="*/ 0 h 104"/>
              <a:gd name="T60" fmla="*/ 2147483646 w 165"/>
              <a:gd name="T61" fmla="*/ 0 h 104"/>
              <a:gd name="T62" fmla="*/ 2147483646 w 165"/>
              <a:gd name="T63" fmla="*/ 0 h 104"/>
              <a:gd name="T64" fmla="*/ 2147483646 w 165"/>
              <a:gd name="T65" fmla="*/ 2147483646 h 104"/>
              <a:gd name="T66" fmla="*/ 2147483646 w 165"/>
              <a:gd name="T67" fmla="*/ 2147483646 h 104"/>
              <a:gd name="T68" fmla="*/ 2147483646 w 165"/>
              <a:gd name="T69" fmla="*/ 2147483646 h 104"/>
              <a:gd name="T70" fmla="*/ 2147483646 w 165"/>
              <a:gd name="T71" fmla="*/ 2147483646 h 104"/>
              <a:gd name="T72" fmla="*/ 2147483646 w 165"/>
              <a:gd name="T73" fmla="*/ 2147483646 h 104"/>
              <a:gd name="T74" fmla="*/ 0 w 165"/>
              <a:gd name="T75" fmla="*/ 2147483646 h 104"/>
              <a:gd name="T76" fmla="*/ 0 w 165"/>
              <a:gd name="T77" fmla="*/ 2147483646 h 104"/>
              <a:gd name="T78" fmla="*/ 0 w 165"/>
              <a:gd name="T79" fmla="*/ 2147483646 h 104"/>
              <a:gd name="T80" fmla="*/ 0 w 165"/>
              <a:gd name="T81" fmla="*/ 2147483646 h 104"/>
              <a:gd name="T82" fmla="*/ 0 w 165"/>
              <a:gd name="T83" fmla="*/ 2147483646 h 104"/>
              <a:gd name="T84" fmla="*/ 0 w 165"/>
              <a:gd name="T85" fmla="*/ 2147483646 h 1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65" h="104">
                <a:moveTo>
                  <a:pt x="0" y="104"/>
                </a:moveTo>
                <a:lnTo>
                  <a:pt x="10" y="104"/>
                </a:lnTo>
                <a:lnTo>
                  <a:pt x="10" y="92"/>
                </a:lnTo>
                <a:lnTo>
                  <a:pt x="20" y="92"/>
                </a:lnTo>
                <a:lnTo>
                  <a:pt x="20" y="81"/>
                </a:lnTo>
                <a:lnTo>
                  <a:pt x="31" y="81"/>
                </a:lnTo>
                <a:lnTo>
                  <a:pt x="31" y="69"/>
                </a:lnTo>
                <a:lnTo>
                  <a:pt x="41" y="58"/>
                </a:lnTo>
                <a:lnTo>
                  <a:pt x="51" y="46"/>
                </a:lnTo>
                <a:lnTo>
                  <a:pt x="72" y="46"/>
                </a:lnTo>
                <a:lnTo>
                  <a:pt x="82" y="46"/>
                </a:lnTo>
                <a:lnTo>
                  <a:pt x="93" y="46"/>
                </a:lnTo>
                <a:lnTo>
                  <a:pt x="103" y="46"/>
                </a:lnTo>
                <a:lnTo>
                  <a:pt x="113" y="46"/>
                </a:lnTo>
                <a:lnTo>
                  <a:pt x="124" y="58"/>
                </a:lnTo>
                <a:lnTo>
                  <a:pt x="134" y="58"/>
                </a:lnTo>
                <a:lnTo>
                  <a:pt x="145" y="69"/>
                </a:lnTo>
                <a:lnTo>
                  <a:pt x="155" y="69"/>
                </a:lnTo>
                <a:lnTo>
                  <a:pt x="165" y="69"/>
                </a:lnTo>
                <a:lnTo>
                  <a:pt x="155" y="58"/>
                </a:lnTo>
                <a:lnTo>
                  <a:pt x="145" y="46"/>
                </a:lnTo>
                <a:lnTo>
                  <a:pt x="134" y="35"/>
                </a:lnTo>
                <a:lnTo>
                  <a:pt x="124" y="23"/>
                </a:lnTo>
                <a:lnTo>
                  <a:pt x="113" y="12"/>
                </a:lnTo>
                <a:lnTo>
                  <a:pt x="103" y="0"/>
                </a:lnTo>
                <a:lnTo>
                  <a:pt x="82" y="0"/>
                </a:lnTo>
                <a:lnTo>
                  <a:pt x="72" y="0"/>
                </a:lnTo>
                <a:lnTo>
                  <a:pt x="62" y="0"/>
                </a:lnTo>
                <a:lnTo>
                  <a:pt x="41" y="0"/>
                </a:lnTo>
                <a:lnTo>
                  <a:pt x="31" y="12"/>
                </a:lnTo>
                <a:lnTo>
                  <a:pt x="20" y="12"/>
                </a:lnTo>
                <a:lnTo>
                  <a:pt x="20" y="23"/>
                </a:lnTo>
                <a:lnTo>
                  <a:pt x="10" y="35"/>
                </a:lnTo>
                <a:lnTo>
                  <a:pt x="10" y="46"/>
                </a:lnTo>
                <a:lnTo>
                  <a:pt x="0" y="58"/>
                </a:lnTo>
                <a:lnTo>
                  <a:pt x="0" y="69"/>
                </a:lnTo>
                <a:lnTo>
                  <a:pt x="0" y="81"/>
                </a:lnTo>
                <a:lnTo>
                  <a:pt x="0" y="92"/>
                </a:lnTo>
                <a:lnTo>
                  <a:pt x="0" y="1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69" name="Freeform 9"/>
          <p:cNvSpPr>
            <a:spLocks/>
          </p:cNvSpPr>
          <p:nvPr/>
        </p:nvSpPr>
        <p:spPr bwMode="auto">
          <a:xfrm>
            <a:off x="3740350" y="2729192"/>
            <a:ext cx="115565" cy="122569"/>
          </a:xfrm>
          <a:custGeom>
            <a:avLst/>
            <a:gdLst>
              <a:gd name="T0" fmla="*/ 2147483646 w 93"/>
              <a:gd name="T1" fmla="*/ 2147483646 h 103"/>
              <a:gd name="T2" fmla="*/ 2147483646 w 93"/>
              <a:gd name="T3" fmla="*/ 2147483646 h 103"/>
              <a:gd name="T4" fmla="*/ 2147483646 w 93"/>
              <a:gd name="T5" fmla="*/ 2147483646 h 103"/>
              <a:gd name="T6" fmla="*/ 2147483646 w 93"/>
              <a:gd name="T7" fmla="*/ 2147483646 h 103"/>
              <a:gd name="T8" fmla="*/ 2147483646 w 93"/>
              <a:gd name="T9" fmla="*/ 2147483646 h 103"/>
              <a:gd name="T10" fmla="*/ 2147483646 w 93"/>
              <a:gd name="T11" fmla="*/ 2147483646 h 103"/>
              <a:gd name="T12" fmla="*/ 2147483646 w 93"/>
              <a:gd name="T13" fmla="*/ 2147483646 h 103"/>
              <a:gd name="T14" fmla="*/ 2147483646 w 93"/>
              <a:gd name="T15" fmla="*/ 2147483646 h 103"/>
              <a:gd name="T16" fmla="*/ 2147483646 w 93"/>
              <a:gd name="T17" fmla="*/ 2147483646 h 103"/>
              <a:gd name="T18" fmla="*/ 2147483646 w 93"/>
              <a:gd name="T19" fmla="*/ 2147483646 h 103"/>
              <a:gd name="T20" fmla="*/ 2147483646 w 93"/>
              <a:gd name="T21" fmla="*/ 2147483646 h 103"/>
              <a:gd name="T22" fmla="*/ 2147483646 w 93"/>
              <a:gd name="T23" fmla="*/ 2147483646 h 103"/>
              <a:gd name="T24" fmla="*/ 2147483646 w 93"/>
              <a:gd name="T25" fmla="*/ 2147483646 h 103"/>
              <a:gd name="T26" fmla="*/ 2147483646 w 93"/>
              <a:gd name="T27" fmla="*/ 2147483646 h 103"/>
              <a:gd name="T28" fmla="*/ 2147483646 w 93"/>
              <a:gd name="T29" fmla="*/ 2147483646 h 103"/>
              <a:gd name="T30" fmla="*/ 2147483646 w 93"/>
              <a:gd name="T31" fmla="*/ 2147483646 h 103"/>
              <a:gd name="T32" fmla="*/ 2147483646 w 93"/>
              <a:gd name="T33" fmla="*/ 2147483646 h 103"/>
              <a:gd name="T34" fmla="*/ 2147483646 w 93"/>
              <a:gd name="T35" fmla="*/ 2147483646 h 103"/>
              <a:gd name="T36" fmla="*/ 2147483646 w 93"/>
              <a:gd name="T37" fmla="*/ 2147483646 h 103"/>
              <a:gd name="T38" fmla="*/ 2147483646 w 93"/>
              <a:gd name="T39" fmla="*/ 0 h 103"/>
              <a:gd name="T40" fmla="*/ 2147483646 w 93"/>
              <a:gd name="T41" fmla="*/ 0 h 103"/>
              <a:gd name="T42" fmla="*/ 2147483646 w 93"/>
              <a:gd name="T43" fmla="*/ 0 h 103"/>
              <a:gd name="T44" fmla="*/ 2147483646 w 93"/>
              <a:gd name="T45" fmla="*/ 0 h 103"/>
              <a:gd name="T46" fmla="*/ 2147483646 w 93"/>
              <a:gd name="T47" fmla="*/ 2147483646 h 103"/>
              <a:gd name="T48" fmla="*/ 2147483646 w 93"/>
              <a:gd name="T49" fmla="*/ 2147483646 h 103"/>
              <a:gd name="T50" fmla="*/ 0 w 93"/>
              <a:gd name="T51" fmla="*/ 2147483646 h 103"/>
              <a:gd name="T52" fmla="*/ 0 w 93"/>
              <a:gd name="T53" fmla="*/ 2147483646 h 103"/>
              <a:gd name="T54" fmla="*/ 0 w 93"/>
              <a:gd name="T55" fmla="*/ 2147483646 h 103"/>
              <a:gd name="T56" fmla="*/ 0 w 93"/>
              <a:gd name="T57" fmla="*/ 2147483646 h 103"/>
              <a:gd name="T58" fmla="*/ 0 w 93"/>
              <a:gd name="T59" fmla="*/ 2147483646 h 103"/>
              <a:gd name="T60" fmla="*/ 0 w 93"/>
              <a:gd name="T61" fmla="*/ 2147483646 h 103"/>
              <a:gd name="T62" fmla="*/ 2147483646 w 93"/>
              <a:gd name="T63" fmla="*/ 2147483646 h 103"/>
              <a:gd name="T64" fmla="*/ 2147483646 w 93"/>
              <a:gd name="T65" fmla="*/ 2147483646 h 103"/>
              <a:gd name="T66" fmla="*/ 2147483646 w 93"/>
              <a:gd name="T67" fmla="*/ 2147483646 h 103"/>
              <a:gd name="T68" fmla="*/ 2147483646 w 93"/>
              <a:gd name="T69" fmla="*/ 2147483646 h 103"/>
              <a:gd name="T70" fmla="*/ 2147483646 w 93"/>
              <a:gd name="T71" fmla="*/ 2147483646 h 103"/>
              <a:gd name="T72" fmla="*/ 2147483646 w 93"/>
              <a:gd name="T73" fmla="*/ 2147483646 h 103"/>
              <a:gd name="T74" fmla="*/ 2147483646 w 93"/>
              <a:gd name="T75" fmla="*/ 2147483646 h 103"/>
              <a:gd name="T76" fmla="*/ 2147483646 w 93"/>
              <a:gd name="T77" fmla="*/ 2147483646 h 103"/>
              <a:gd name="T78" fmla="*/ 2147483646 w 93"/>
              <a:gd name="T79" fmla="*/ 2147483646 h 103"/>
              <a:gd name="T80" fmla="*/ 2147483646 w 93"/>
              <a:gd name="T81" fmla="*/ 2147483646 h 103"/>
              <a:gd name="T82" fmla="*/ 2147483646 w 93"/>
              <a:gd name="T83" fmla="*/ 2147483646 h 1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 h="103">
                <a:moveTo>
                  <a:pt x="93" y="103"/>
                </a:moveTo>
                <a:lnTo>
                  <a:pt x="93" y="92"/>
                </a:lnTo>
                <a:lnTo>
                  <a:pt x="93" y="80"/>
                </a:lnTo>
                <a:lnTo>
                  <a:pt x="93" y="69"/>
                </a:lnTo>
                <a:lnTo>
                  <a:pt x="93" y="57"/>
                </a:lnTo>
                <a:lnTo>
                  <a:pt x="83" y="46"/>
                </a:lnTo>
                <a:lnTo>
                  <a:pt x="83" y="34"/>
                </a:lnTo>
                <a:lnTo>
                  <a:pt x="72" y="23"/>
                </a:lnTo>
                <a:lnTo>
                  <a:pt x="72" y="11"/>
                </a:lnTo>
                <a:lnTo>
                  <a:pt x="62" y="11"/>
                </a:lnTo>
                <a:lnTo>
                  <a:pt x="52" y="11"/>
                </a:lnTo>
                <a:lnTo>
                  <a:pt x="41" y="11"/>
                </a:lnTo>
                <a:lnTo>
                  <a:pt x="31" y="11"/>
                </a:lnTo>
                <a:lnTo>
                  <a:pt x="21" y="11"/>
                </a:lnTo>
                <a:lnTo>
                  <a:pt x="21" y="0"/>
                </a:lnTo>
                <a:lnTo>
                  <a:pt x="10" y="0"/>
                </a:lnTo>
                <a:lnTo>
                  <a:pt x="10" y="11"/>
                </a:lnTo>
                <a:lnTo>
                  <a:pt x="0" y="11"/>
                </a:lnTo>
                <a:lnTo>
                  <a:pt x="0" y="23"/>
                </a:lnTo>
                <a:lnTo>
                  <a:pt x="10" y="23"/>
                </a:lnTo>
                <a:lnTo>
                  <a:pt x="21" y="34"/>
                </a:lnTo>
                <a:lnTo>
                  <a:pt x="31" y="46"/>
                </a:lnTo>
                <a:lnTo>
                  <a:pt x="41" y="46"/>
                </a:lnTo>
                <a:lnTo>
                  <a:pt x="52" y="57"/>
                </a:lnTo>
                <a:lnTo>
                  <a:pt x="62" y="69"/>
                </a:lnTo>
                <a:lnTo>
                  <a:pt x="72" y="69"/>
                </a:lnTo>
                <a:lnTo>
                  <a:pt x="72" y="80"/>
                </a:lnTo>
                <a:lnTo>
                  <a:pt x="83" y="92"/>
                </a:lnTo>
                <a:lnTo>
                  <a:pt x="93" y="10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0" name="Freeform 10"/>
          <p:cNvSpPr>
            <a:spLocks/>
          </p:cNvSpPr>
          <p:nvPr/>
        </p:nvSpPr>
        <p:spPr bwMode="auto">
          <a:xfrm>
            <a:off x="4281986" y="2756041"/>
            <a:ext cx="64203" cy="40856"/>
          </a:xfrm>
          <a:custGeom>
            <a:avLst/>
            <a:gdLst>
              <a:gd name="T0" fmla="*/ 2147483646 w 52"/>
              <a:gd name="T1" fmla="*/ 0 h 34"/>
              <a:gd name="T2" fmla="*/ 2147483646 w 52"/>
              <a:gd name="T3" fmla="*/ 0 h 34"/>
              <a:gd name="T4" fmla="*/ 2147483646 w 52"/>
              <a:gd name="T5" fmla="*/ 2147483646 h 34"/>
              <a:gd name="T6" fmla="*/ 2147483646 w 52"/>
              <a:gd name="T7" fmla="*/ 2147483646 h 34"/>
              <a:gd name="T8" fmla="*/ 2147483646 w 52"/>
              <a:gd name="T9" fmla="*/ 2147483646 h 34"/>
              <a:gd name="T10" fmla="*/ 2147483646 w 52"/>
              <a:gd name="T11" fmla="*/ 2147483646 h 34"/>
              <a:gd name="T12" fmla="*/ 2147483646 w 52"/>
              <a:gd name="T13" fmla="*/ 2147483646 h 34"/>
              <a:gd name="T14" fmla="*/ 0 w 52"/>
              <a:gd name="T15" fmla="*/ 2147483646 h 34"/>
              <a:gd name="T16" fmla="*/ 0 w 52"/>
              <a:gd name="T17" fmla="*/ 2147483646 h 34"/>
              <a:gd name="T18" fmla="*/ 0 w 52"/>
              <a:gd name="T19" fmla="*/ 2147483646 h 34"/>
              <a:gd name="T20" fmla="*/ 0 w 52"/>
              <a:gd name="T21" fmla="*/ 2147483646 h 34"/>
              <a:gd name="T22" fmla="*/ 2147483646 w 52"/>
              <a:gd name="T23" fmla="*/ 2147483646 h 34"/>
              <a:gd name="T24" fmla="*/ 2147483646 w 52"/>
              <a:gd name="T25" fmla="*/ 2147483646 h 34"/>
              <a:gd name="T26" fmla="*/ 2147483646 w 52"/>
              <a:gd name="T27" fmla="*/ 2147483646 h 34"/>
              <a:gd name="T28" fmla="*/ 2147483646 w 52"/>
              <a:gd name="T29" fmla="*/ 2147483646 h 34"/>
              <a:gd name="T30" fmla="*/ 2147483646 w 52"/>
              <a:gd name="T31" fmla="*/ 2147483646 h 34"/>
              <a:gd name="T32" fmla="*/ 2147483646 w 52"/>
              <a:gd name="T33" fmla="*/ 2147483646 h 34"/>
              <a:gd name="T34" fmla="*/ 2147483646 w 52"/>
              <a:gd name="T35" fmla="*/ 2147483646 h 34"/>
              <a:gd name="T36" fmla="*/ 2147483646 w 52"/>
              <a:gd name="T37" fmla="*/ 2147483646 h 34"/>
              <a:gd name="T38" fmla="*/ 2147483646 w 52"/>
              <a:gd name="T39" fmla="*/ 2147483646 h 34"/>
              <a:gd name="T40" fmla="*/ 2147483646 w 52"/>
              <a:gd name="T41" fmla="*/ 0 h 34"/>
              <a:gd name="T42" fmla="*/ 2147483646 w 52"/>
              <a:gd name="T43" fmla="*/ 0 h 34"/>
              <a:gd name="T44" fmla="*/ 2147483646 w 52"/>
              <a:gd name="T45" fmla="*/ 0 h 34"/>
              <a:gd name="T46" fmla="*/ 2147483646 w 52"/>
              <a:gd name="T47" fmla="*/ 0 h 34"/>
              <a:gd name="T48" fmla="*/ 2147483646 w 52"/>
              <a:gd name="T49" fmla="*/ 0 h 34"/>
              <a:gd name="T50" fmla="*/ 2147483646 w 52"/>
              <a:gd name="T51" fmla="*/ 0 h 34"/>
              <a:gd name="T52" fmla="*/ 2147483646 w 52"/>
              <a:gd name="T53" fmla="*/ 0 h 34"/>
              <a:gd name="T54" fmla="*/ 2147483646 w 52"/>
              <a:gd name="T55" fmla="*/ 0 h 34"/>
              <a:gd name="T56" fmla="*/ 2147483646 w 52"/>
              <a:gd name="T57" fmla="*/ 0 h 34"/>
              <a:gd name="T58" fmla="*/ 2147483646 w 52"/>
              <a:gd name="T59" fmla="*/ 0 h 34"/>
              <a:gd name="T60" fmla="*/ 2147483646 w 52"/>
              <a:gd name="T61" fmla="*/ 0 h 34"/>
              <a:gd name="T62" fmla="*/ 2147483646 w 52"/>
              <a:gd name="T63" fmla="*/ 0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2" h="34">
                <a:moveTo>
                  <a:pt x="21" y="0"/>
                </a:moveTo>
                <a:lnTo>
                  <a:pt x="21" y="0"/>
                </a:lnTo>
                <a:lnTo>
                  <a:pt x="10" y="11"/>
                </a:lnTo>
                <a:lnTo>
                  <a:pt x="10" y="23"/>
                </a:lnTo>
                <a:lnTo>
                  <a:pt x="0" y="23"/>
                </a:lnTo>
                <a:lnTo>
                  <a:pt x="0" y="34"/>
                </a:lnTo>
                <a:lnTo>
                  <a:pt x="10" y="34"/>
                </a:lnTo>
                <a:lnTo>
                  <a:pt x="10" y="23"/>
                </a:lnTo>
                <a:lnTo>
                  <a:pt x="21" y="23"/>
                </a:lnTo>
                <a:lnTo>
                  <a:pt x="31" y="11"/>
                </a:lnTo>
                <a:lnTo>
                  <a:pt x="41" y="11"/>
                </a:lnTo>
                <a:lnTo>
                  <a:pt x="52" y="0"/>
                </a:lnTo>
                <a:lnTo>
                  <a:pt x="41" y="0"/>
                </a:lnTo>
                <a:lnTo>
                  <a:pt x="31" y="0"/>
                </a:lnTo>
                <a:lnTo>
                  <a:pt x="2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1" name="Freeform 11"/>
          <p:cNvSpPr>
            <a:spLocks/>
          </p:cNvSpPr>
          <p:nvPr/>
        </p:nvSpPr>
        <p:spPr bwMode="auto">
          <a:xfrm>
            <a:off x="3663307" y="2810905"/>
            <a:ext cx="166927" cy="108561"/>
          </a:xfrm>
          <a:custGeom>
            <a:avLst/>
            <a:gdLst>
              <a:gd name="T0" fmla="*/ 2147483646 w 134"/>
              <a:gd name="T1" fmla="*/ 2147483646 h 91"/>
              <a:gd name="T2" fmla="*/ 2147483646 w 134"/>
              <a:gd name="T3" fmla="*/ 2147483646 h 91"/>
              <a:gd name="T4" fmla="*/ 2147483646 w 134"/>
              <a:gd name="T5" fmla="*/ 2147483646 h 91"/>
              <a:gd name="T6" fmla="*/ 2147483646 w 134"/>
              <a:gd name="T7" fmla="*/ 2147483646 h 91"/>
              <a:gd name="T8" fmla="*/ 2147483646 w 134"/>
              <a:gd name="T9" fmla="*/ 2147483646 h 91"/>
              <a:gd name="T10" fmla="*/ 2147483646 w 134"/>
              <a:gd name="T11" fmla="*/ 2147483646 h 91"/>
              <a:gd name="T12" fmla="*/ 2147483646 w 134"/>
              <a:gd name="T13" fmla="*/ 2147483646 h 91"/>
              <a:gd name="T14" fmla="*/ 2147483646 w 134"/>
              <a:gd name="T15" fmla="*/ 2147483646 h 91"/>
              <a:gd name="T16" fmla="*/ 2147483646 w 134"/>
              <a:gd name="T17" fmla="*/ 2147483646 h 91"/>
              <a:gd name="T18" fmla="*/ 2147483646 w 134"/>
              <a:gd name="T19" fmla="*/ 2147483646 h 91"/>
              <a:gd name="T20" fmla="*/ 2147483646 w 134"/>
              <a:gd name="T21" fmla="*/ 2147483646 h 91"/>
              <a:gd name="T22" fmla="*/ 2147483646 w 134"/>
              <a:gd name="T23" fmla="*/ 2147483646 h 91"/>
              <a:gd name="T24" fmla="*/ 2147483646 w 134"/>
              <a:gd name="T25" fmla="*/ 2147483646 h 91"/>
              <a:gd name="T26" fmla="*/ 2147483646 w 134"/>
              <a:gd name="T27" fmla="*/ 2147483646 h 91"/>
              <a:gd name="T28" fmla="*/ 2147483646 w 134"/>
              <a:gd name="T29" fmla="*/ 2147483646 h 91"/>
              <a:gd name="T30" fmla="*/ 2147483646 w 134"/>
              <a:gd name="T31" fmla="*/ 2147483646 h 91"/>
              <a:gd name="T32" fmla="*/ 2147483646 w 134"/>
              <a:gd name="T33" fmla="*/ 0 h 91"/>
              <a:gd name="T34" fmla="*/ 2147483646 w 134"/>
              <a:gd name="T35" fmla="*/ 0 h 91"/>
              <a:gd name="T36" fmla="*/ 2147483646 w 134"/>
              <a:gd name="T37" fmla="*/ 0 h 91"/>
              <a:gd name="T38" fmla="*/ 2147483646 w 134"/>
              <a:gd name="T39" fmla="*/ 0 h 91"/>
              <a:gd name="T40" fmla="*/ 2147483646 w 134"/>
              <a:gd name="T41" fmla="*/ 0 h 91"/>
              <a:gd name="T42" fmla="*/ 2147483646 w 134"/>
              <a:gd name="T43" fmla="*/ 2147483646 h 91"/>
              <a:gd name="T44" fmla="*/ 2147483646 w 134"/>
              <a:gd name="T45" fmla="*/ 2147483646 h 91"/>
              <a:gd name="T46" fmla="*/ 2147483646 w 134"/>
              <a:gd name="T47" fmla="*/ 2147483646 h 91"/>
              <a:gd name="T48" fmla="*/ 2147483646 w 134"/>
              <a:gd name="T49" fmla="*/ 2147483646 h 91"/>
              <a:gd name="T50" fmla="*/ 2147483646 w 134"/>
              <a:gd name="T51" fmla="*/ 2147483646 h 91"/>
              <a:gd name="T52" fmla="*/ 0 w 134"/>
              <a:gd name="T53" fmla="*/ 2147483646 h 91"/>
              <a:gd name="T54" fmla="*/ 0 w 134"/>
              <a:gd name="T55" fmla="*/ 2147483646 h 91"/>
              <a:gd name="T56" fmla="*/ 0 w 134"/>
              <a:gd name="T57" fmla="*/ 2147483646 h 91"/>
              <a:gd name="T58" fmla="*/ 0 w 134"/>
              <a:gd name="T59" fmla="*/ 2147483646 h 91"/>
              <a:gd name="T60" fmla="*/ 0 w 134"/>
              <a:gd name="T61" fmla="*/ 2147483646 h 91"/>
              <a:gd name="T62" fmla="*/ 0 w 134"/>
              <a:gd name="T63" fmla="*/ 2147483646 h 91"/>
              <a:gd name="T64" fmla="*/ 2147483646 w 134"/>
              <a:gd name="T65" fmla="*/ 2147483646 h 91"/>
              <a:gd name="T66" fmla="*/ 2147483646 w 134"/>
              <a:gd name="T67" fmla="*/ 2147483646 h 91"/>
              <a:gd name="T68" fmla="*/ 2147483646 w 134"/>
              <a:gd name="T69" fmla="*/ 2147483646 h 91"/>
              <a:gd name="T70" fmla="*/ 2147483646 w 134"/>
              <a:gd name="T71" fmla="*/ 2147483646 h 91"/>
              <a:gd name="T72" fmla="*/ 2147483646 w 134"/>
              <a:gd name="T73" fmla="*/ 2147483646 h 91"/>
              <a:gd name="T74" fmla="*/ 2147483646 w 134"/>
              <a:gd name="T75" fmla="*/ 2147483646 h 91"/>
              <a:gd name="T76" fmla="*/ 2147483646 w 134"/>
              <a:gd name="T77" fmla="*/ 2147483646 h 91"/>
              <a:gd name="T78" fmla="*/ 2147483646 w 134"/>
              <a:gd name="T79" fmla="*/ 2147483646 h 91"/>
              <a:gd name="T80" fmla="*/ 2147483646 w 134"/>
              <a:gd name="T81" fmla="*/ 2147483646 h 91"/>
              <a:gd name="T82" fmla="*/ 2147483646 w 134"/>
              <a:gd name="T83" fmla="*/ 2147483646 h 91"/>
              <a:gd name="T84" fmla="*/ 2147483646 w 134"/>
              <a:gd name="T85" fmla="*/ 2147483646 h 9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4" h="91">
                <a:moveTo>
                  <a:pt x="134" y="91"/>
                </a:moveTo>
                <a:lnTo>
                  <a:pt x="134" y="91"/>
                </a:lnTo>
                <a:lnTo>
                  <a:pt x="134" y="80"/>
                </a:lnTo>
                <a:lnTo>
                  <a:pt x="134" y="68"/>
                </a:lnTo>
                <a:lnTo>
                  <a:pt x="124" y="57"/>
                </a:lnTo>
                <a:lnTo>
                  <a:pt x="124" y="45"/>
                </a:lnTo>
                <a:lnTo>
                  <a:pt x="124" y="34"/>
                </a:lnTo>
                <a:lnTo>
                  <a:pt x="114" y="34"/>
                </a:lnTo>
                <a:lnTo>
                  <a:pt x="114" y="23"/>
                </a:lnTo>
                <a:lnTo>
                  <a:pt x="103" y="23"/>
                </a:lnTo>
                <a:lnTo>
                  <a:pt x="93" y="11"/>
                </a:lnTo>
                <a:lnTo>
                  <a:pt x="83" y="11"/>
                </a:lnTo>
                <a:lnTo>
                  <a:pt x="72" y="11"/>
                </a:lnTo>
                <a:lnTo>
                  <a:pt x="72" y="0"/>
                </a:lnTo>
                <a:lnTo>
                  <a:pt x="62" y="0"/>
                </a:lnTo>
                <a:lnTo>
                  <a:pt x="52" y="0"/>
                </a:lnTo>
                <a:lnTo>
                  <a:pt x="41" y="0"/>
                </a:lnTo>
                <a:lnTo>
                  <a:pt x="31" y="0"/>
                </a:lnTo>
                <a:lnTo>
                  <a:pt x="21" y="11"/>
                </a:lnTo>
                <a:lnTo>
                  <a:pt x="10" y="23"/>
                </a:lnTo>
                <a:lnTo>
                  <a:pt x="10" y="34"/>
                </a:lnTo>
                <a:lnTo>
                  <a:pt x="0" y="34"/>
                </a:lnTo>
                <a:lnTo>
                  <a:pt x="0" y="45"/>
                </a:lnTo>
                <a:lnTo>
                  <a:pt x="0" y="57"/>
                </a:lnTo>
                <a:lnTo>
                  <a:pt x="0" y="68"/>
                </a:lnTo>
                <a:lnTo>
                  <a:pt x="0" y="57"/>
                </a:lnTo>
                <a:lnTo>
                  <a:pt x="21" y="57"/>
                </a:lnTo>
                <a:lnTo>
                  <a:pt x="31" y="57"/>
                </a:lnTo>
                <a:lnTo>
                  <a:pt x="41" y="57"/>
                </a:lnTo>
                <a:lnTo>
                  <a:pt x="62" y="57"/>
                </a:lnTo>
                <a:lnTo>
                  <a:pt x="72" y="57"/>
                </a:lnTo>
                <a:lnTo>
                  <a:pt x="83" y="68"/>
                </a:lnTo>
                <a:lnTo>
                  <a:pt x="103" y="68"/>
                </a:lnTo>
                <a:lnTo>
                  <a:pt x="114" y="80"/>
                </a:lnTo>
                <a:lnTo>
                  <a:pt x="124" y="91"/>
                </a:lnTo>
                <a:lnTo>
                  <a:pt x="134" y="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2" name="Freeform 12"/>
          <p:cNvSpPr>
            <a:spLocks noEditPoints="1"/>
          </p:cNvSpPr>
          <p:nvPr/>
        </p:nvSpPr>
        <p:spPr bwMode="auto">
          <a:xfrm flipH="1">
            <a:off x="7404565" y="3121412"/>
            <a:ext cx="708562" cy="968875"/>
          </a:xfrm>
          <a:custGeom>
            <a:avLst/>
            <a:gdLst>
              <a:gd name="T0" fmla="*/ 2147483646 w 569"/>
              <a:gd name="T1" fmla="*/ 2147483646 h 814"/>
              <a:gd name="T2" fmla="*/ 2147483646 w 569"/>
              <a:gd name="T3" fmla="*/ 2147483646 h 814"/>
              <a:gd name="T4" fmla="*/ 2147483646 w 569"/>
              <a:gd name="T5" fmla="*/ 2147483646 h 814"/>
              <a:gd name="T6" fmla="*/ 2147483646 w 569"/>
              <a:gd name="T7" fmla="*/ 2147483646 h 814"/>
              <a:gd name="T8" fmla="*/ 2147483646 w 569"/>
              <a:gd name="T9" fmla="*/ 2147483646 h 814"/>
              <a:gd name="T10" fmla="*/ 2147483646 w 569"/>
              <a:gd name="T11" fmla="*/ 2147483646 h 814"/>
              <a:gd name="T12" fmla="*/ 2147483646 w 569"/>
              <a:gd name="T13" fmla="*/ 2147483646 h 814"/>
              <a:gd name="T14" fmla="*/ 2147483646 w 569"/>
              <a:gd name="T15" fmla="*/ 2147483646 h 814"/>
              <a:gd name="T16" fmla="*/ 2147483646 w 569"/>
              <a:gd name="T17" fmla="*/ 2147483646 h 814"/>
              <a:gd name="T18" fmla="*/ 2147483646 w 569"/>
              <a:gd name="T19" fmla="*/ 2147483646 h 814"/>
              <a:gd name="T20" fmla="*/ 2147483646 w 569"/>
              <a:gd name="T21" fmla="*/ 2147483646 h 814"/>
              <a:gd name="T22" fmla="*/ 2147483646 w 569"/>
              <a:gd name="T23" fmla="*/ 2147483646 h 814"/>
              <a:gd name="T24" fmla="*/ 2147483646 w 569"/>
              <a:gd name="T25" fmla="*/ 2147483646 h 814"/>
              <a:gd name="T26" fmla="*/ 2147483646 w 569"/>
              <a:gd name="T27" fmla="*/ 2147483646 h 814"/>
              <a:gd name="T28" fmla="*/ 2147483646 w 569"/>
              <a:gd name="T29" fmla="*/ 2147483646 h 814"/>
              <a:gd name="T30" fmla="*/ 2147483646 w 569"/>
              <a:gd name="T31" fmla="*/ 2147483646 h 814"/>
              <a:gd name="T32" fmla="*/ 2147483646 w 569"/>
              <a:gd name="T33" fmla="*/ 2147483646 h 814"/>
              <a:gd name="T34" fmla="*/ 2147483646 w 569"/>
              <a:gd name="T35" fmla="*/ 2147483646 h 814"/>
              <a:gd name="T36" fmla="*/ 2147483646 w 569"/>
              <a:gd name="T37" fmla="*/ 2147483646 h 814"/>
              <a:gd name="T38" fmla="*/ 2147483646 w 569"/>
              <a:gd name="T39" fmla="*/ 2147483646 h 814"/>
              <a:gd name="T40" fmla="*/ 2147483646 w 569"/>
              <a:gd name="T41" fmla="*/ 2147483646 h 814"/>
              <a:gd name="T42" fmla="*/ 2147483646 w 569"/>
              <a:gd name="T43" fmla="*/ 2147483646 h 814"/>
              <a:gd name="T44" fmla="*/ 2147483646 w 569"/>
              <a:gd name="T45" fmla="*/ 2147483646 h 814"/>
              <a:gd name="T46" fmla="*/ 2147483646 w 569"/>
              <a:gd name="T47" fmla="*/ 2147483646 h 814"/>
              <a:gd name="T48" fmla="*/ 2147483646 w 569"/>
              <a:gd name="T49" fmla="*/ 2147483646 h 814"/>
              <a:gd name="T50" fmla="*/ 2147483646 w 569"/>
              <a:gd name="T51" fmla="*/ 2147483646 h 814"/>
              <a:gd name="T52" fmla="*/ 2147483646 w 569"/>
              <a:gd name="T53" fmla="*/ 2147483646 h 814"/>
              <a:gd name="T54" fmla="*/ 2147483646 w 569"/>
              <a:gd name="T55" fmla="*/ 2147483646 h 814"/>
              <a:gd name="T56" fmla="*/ 2147483646 w 569"/>
              <a:gd name="T57" fmla="*/ 2147483646 h 814"/>
              <a:gd name="T58" fmla="*/ 2147483646 w 569"/>
              <a:gd name="T59" fmla="*/ 2147483646 h 814"/>
              <a:gd name="T60" fmla="*/ 2147483646 w 569"/>
              <a:gd name="T61" fmla="*/ 2147483646 h 814"/>
              <a:gd name="T62" fmla="*/ 2147483646 w 569"/>
              <a:gd name="T63" fmla="*/ 2147483646 h 814"/>
              <a:gd name="T64" fmla="*/ 2147483646 w 569"/>
              <a:gd name="T65" fmla="*/ 2147483646 h 814"/>
              <a:gd name="T66" fmla="*/ 2147483646 w 569"/>
              <a:gd name="T67" fmla="*/ 2147483646 h 814"/>
              <a:gd name="T68" fmla="*/ 2147483646 w 569"/>
              <a:gd name="T69" fmla="*/ 2147483646 h 814"/>
              <a:gd name="T70" fmla="*/ 2147483646 w 569"/>
              <a:gd name="T71" fmla="*/ 2147483646 h 814"/>
              <a:gd name="T72" fmla="*/ 2147483646 w 569"/>
              <a:gd name="T73" fmla="*/ 2147483646 h 814"/>
              <a:gd name="T74" fmla="*/ 2147483646 w 569"/>
              <a:gd name="T75" fmla="*/ 2147483646 h 814"/>
              <a:gd name="T76" fmla="*/ 2147483646 w 569"/>
              <a:gd name="T77" fmla="*/ 2147483646 h 814"/>
              <a:gd name="T78" fmla="*/ 2147483646 w 569"/>
              <a:gd name="T79" fmla="*/ 2147483646 h 814"/>
              <a:gd name="T80" fmla="*/ 2147483646 w 569"/>
              <a:gd name="T81" fmla="*/ 2147483646 h 814"/>
              <a:gd name="T82" fmla="*/ 2147483646 w 569"/>
              <a:gd name="T83" fmla="*/ 2147483646 h 814"/>
              <a:gd name="T84" fmla="*/ 2147483646 w 569"/>
              <a:gd name="T85" fmla="*/ 2147483646 h 814"/>
              <a:gd name="T86" fmla="*/ 2147483646 w 569"/>
              <a:gd name="T87" fmla="*/ 2147483646 h 814"/>
              <a:gd name="T88" fmla="*/ 2147483646 w 569"/>
              <a:gd name="T89" fmla="*/ 2147483646 h 814"/>
              <a:gd name="T90" fmla="*/ 2147483646 w 569"/>
              <a:gd name="T91" fmla="*/ 2147483646 h 814"/>
              <a:gd name="T92" fmla="*/ 2147483646 w 569"/>
              <a:gd name="T93" fmla="*/ 2147483646 h 814"/>
              <a:gd name="T94" fmla="*/ 2147483646 w 569"/>
              <a:gd name="T95" fmla="*/ 2147483646 h 814"/>
              <a:gd name="T96" fmla="*/ 2147483646 w 569"/>
              <a:gd name="T97" fmla="*/ 2147483646 h 814"/>
              <a:gd name="T98" fmla="*/ 2147483646 w 569"/>
              <a:gd name="T99" fmla="*/ 2147483646 h 814"/>
              <a:gd name="T100" fmla="*/ 2147483646 w 569"/>
              <a:gd name="T101" fmla="*/ 2147483646 h 814"/>
              <a:gd name="T102" fmla="*/ 2147483646 w 569"/>
              <a:gd name="T103" fmla="*/ 2147483646 h 814"/>
              <a:gd name="T104" fmla="*/ 2147483646 w 569"/>
              <a:gd name="T105" fmla="*/ 2147483646 h 814"/>
              <a:gd name="T106" fmla="*/ 2147483646 w 569"/>
              <a:gd name="T107" fmla="*/ 2147483646 h 814"/>
              <a:gd name="T108" fmla="*/ 2147483646 w 569"/>
              <a:gd name="T109" fmla="*/ 2147483646 h 814"/>
              <a:gd name="T110" fmla="*/ 2147483646 w 569"/>
              <a:gd name="T111" fmla="*/ 2147483646 h 814"/>
              <a:gd name="T112" fmla="*/ 2147483646 w 569"/>
              <a:gd name="T113" fmla="*/ 2147483646 h 814"/>
              <a:gd name="T114" fmla="*/ 2147483646 w 569"/>
              <a:gd name="T115" fmla="*/ 2147483646 h 814"/>
              <a:gd name="T116" fmla="*/ 2147483646 w 569"/>
              <a:gd name="T117" fmla="*/ 2147483646 h 814"/>
              <a:gd name="T118" fmla="*/ 2147483646 w 569"/>
              <a:gd name="T119" fmla="*/ 2147483646 h 8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69" h="814">
                <a:moveTo>
                  <a:pt x="176" y="482"/>
                </a:moveTo>
                <a:lnTo>
                  <a:pt x="186" y="482"/>
                </a:lnTo>
                <a:lnTo>
                  <a:pt x="186" y="493"/>
                </a:lnTo>
                <a:lnTo>
                  <a:pt x="197" y="493"/>
                </a:lnTo>
                <a:lnTo>
                  <a:pt x="207" y="505"/>
                </a:lnTo>
                <a:lnTo>
                  <a:pt x="217" y="505"/>
                </a:lnTo>
                <a:lnTo>
                  <a:pt x="217" y="516"/>
                </a:lnTo>
                <a:lnTo>
                  <a:pt x="207" y="528"/>
                </a:lnTo>
                <a:lnTo>
                  <a:pt x="238" y="550"/>
                </a:lnTo>
                <a:lnTo>
                  <a:pt x="228" y="550"/>
                </a:lnTo>
                <a:lnTo>
                  <a:pt x="217" y="550"/>
                </a:lnTo>
                <a:lnTo>
                  <a:pt x="217" y="562"/>
                </a:lnTo>
                <a:lnTo>
                  <a:pt x="217" y="573"/>
                </a:lnTo>
                <a:lnTo>
                  <a:pt x="217" y="585"/>
                </a:lnTo>
                <a:lnTo>
                  <a:pt x="207" y="596"/>
                </a:lnTo>
                <a:lnTo>
                  <a:pt x="207" y="585"/>
                </a:lnTo>
                <a:lnTo>
                  <a:pt x="197" y="585"/>
                </a:lnTo>
                <a:lnTo>
                  <a:pt x="197" y="573"/>
                </a:lnTo>
                <a:lnTo>
                  <a:pt x="197" y="562"/>
                </a:lnTo>
                <a:lnTo>
                  <a:pt x="197" y="550"/>
                </a:lnTo>
                <a:lnTo>
                  <a:pt x="186" y="550"/>
                </a:lnTo>
                <a:lnTo>
                  <a:pt x="186" y="539"/>
                </a:lnTo>
                <a:lnTo>
                  <a:pt x="186" y="528"/>
                </a:lnTo>
                <a:lnTo>
                  <a:pt x="176" y="528"/>
                </a:lnTo>
                <a:lnTo>
                  <a:pt x="176" y="516"/>
                </a:lnTo>
                <a:lnTo>
                  <a:pt x="165" y="516"/>
                </a:lnTo>
                <a:lnTo>
                  <a:pt x="155" y="516"/>
                </a:lnTo>
                <a:lnTo>
                  <a:pt x="145" y="516"/>
                </a:lnTo>
                <a:lnTo>
                  <a:pt x="145" y="528"/>
                </a:lnTo>
                <a:lnTo>
                  <a:pt x="134" y="528"/>
                </a:lnTo>
                <a:lnTo>
                  <a:pt x="124" y="528"/>
                </a:lnTo>
                <a:lnTo>
                  <a:pt x="134" y="539"/>
                </a:lnTo>
                <a:lnTo>
                  <a:pt x="134" y="550"/>
                </a:lnTo>
                <a:lnTo>
                  <a:pt x="145" y="562"/>
                </a:lnTo>
                <a:lnTo>
                  <a:pt x="134" y="562"/>
                </a:lnTo>
                <a:lnTo>
                  <a:pt x="134" y="573"/>
                </a:lnTo>
                <a:lnTo>
                  <a:pt x="124" y="573"/>
                </a:lnTo>
                <a:lnTo>
                  <a:pt x="114" y="573"/>
                </a:lnTo>
                <a:lnTo>
                  <a:pt x="114" y="585"/>
                </a:lnTo>
                <a:lnTo>
                  <a:pt x="114" y="596"/>
                </a:lnTo>
                <a:lnTo>
                  <a:pt x="124" y="596"/>
                </a:lnTo>
                <a:lnTo>
                  <a:pt x="134" y="585"/>
                </a:lnTo>
                <a:lnTo>
                  <a:pt x="134" y="596"/>
                </a:lnTo>
                <a:lnTo>
                  <a:pt x="145" y="596"/>
                </a:lnTo>
                <a:lnTo>
                  <a:pt x="145" y="608"/>
                </a:lnTo>
                <a:lnTo>
                  <a:pt x="134" y="608"/>
                </a:lnTo>
                <a:lnTo>
                  <a:pt x="134" y="619"/>
                </a:lnTo>
                <a:lnTo>
                  <a:pt x="124" y="619"/>
                </a:lnTo>
                <a:lnTo>
                  <a:pt x="124" y="631"/>
                </a:lnTo>
                <a:lnTo>
                  <a:pt x="124" y="642"/>
                </a:lnTo>
                <a:lnTo>
                  <a:pt x="134" y="642"/>
                </a:lnTo>
                <a:lnTo>
                  <a:pt x="145" y="642"/>
                </a:lnTo>
                <a:lnTo>
                  <a:pt x="155" y="642"/>
                </a:lnTo>
                <a:lnTo>
                  <a:pt x="165" y="642"/>
                </a:lnTo>
                <a:lnTo>
                  <a:pt x="165" y="654"/>
                </a:lnTo>
                <a:lnTo>
                  <a:pt x="155" y="665"/>
                </a:lnTo>
                <a:lnTo>
                  <a:pt x="145" y="665"/>
                </a:lnTo>
                <a:lnTo>
                  <a:pt x="145" y="677"/>
                </a:lnTo>
                <a:lnTo>
                  <a:pt x="145" y="688"/>
                </a:lnTo>
                <a:lnTo>
                  <a:pt x="155" y="688"/>
                </a:lnTo>
                <a:lnTo>
                  <a:pt x="165" y="688"/>
                </a:lnTo>
                <a:lnTo>
                  <a:pt x="165" y="700"/>
                </a:lnTo>
                <a:lnTo>
                  <a:pt x="155" y="711"/>
                </a:lnTo>
                <a:lnTo>
                  <a:pt x="155" y="723"/>
                </a:lnTo>
                <a:lnTo>
                  <a:pt x="155" y="734"/>
                </a:lnTo>
                <a:lnTo>
                  <a:pt x="165" y="746"/>
                </a:lnTo>
                <a:lnTo>
                  <a:pt x="165" y="757"/>
                </a:lnTo>
                <a:lnTo>
                  <a:pt x="176" y="769"/>
                </a:lnTo>
                <a:lnTo>
                  <a:pt x="186" y="769"/>
                </a:lnTo>
                <a:lnTo>
                  <a:pt x="197" y="780"/>
                </a:lnTo>
                <a:lnTo>
                  <a:pt x="207" y="780"/>
                </a:lnTo>
                <a:lnTo>
                  <a:pt x="217" y="780"/>
                </a:lnTo>
                <a:lnTo>
                  <a:pt x="228" y="780"/>
                </a:lnTo>
                <a:lnTo>
                  <a:pt x="238" y="780"/>
                </a:lnTo>
                <a:lnTo>
                  <a:pt x="248" y="769"/>
                </a:lnTo>
                <a:lnTo>
                  <a:pt x="259" y="769"/>
                </a:lnTo>
                <a:lnTo>
                  <a:pt x="269" y="769"/>
                </a:lnTo>
                <a:lnTo>
                  <a:pt x="279" y="769"/>
                </a:lnTo>
                <a:lnTo>
                  <a:pt x="290" y="769"/>
                </a:lnTo>
                <a:lnTo>
                  <a:pt x="300" y="769"/>
                </a:lnTo>
                <a:lnTo>
                  <a:pt x="310" y="769"/>
                </a:lnTo>
                <a:lnTo>
                  <a:pt x="321" y="780"/>
                </a:lnTo>
                <a:lnTo>
                  <a:pt x="331" y="791"/>
                </a:lnTo>
                <a:lnTo>
                  <a:pt x="342" y="791"/>
                </a:lnTo>
                <a:lnTo>
                  <a:pt x="342" y="803"/>
                </a:lnTo>
                <a:lnTo>
                  <a:pt x="352" y="803"/>
                </a:lnTo>
                <a:lnTo>
                  <a:pt x="362" y="814"/>
                </a:lnTo>
                <a:lnTo>
                  <a:pt x="373" y="814"/>
                </a:lnTo>
                <a:lnTo>
                  <a:pt x="383" y="814"/>
                </a:lnTo>
                <a:lnTo>
                  <a:pt x="393" y="814"/>
                </a:lnTo>
                <a:lnTo>
                  <a:pt x="404" y="814"/>
                </a:lnTo>
                <a:lnTo>
                  <a:pt x="414" y="803"/>
                </a:lnTo>
                <a:lnTo>
                  <a:pt x="424" y="803"/>
                </a:lnTo>
                <a:lnTo>
                  <a:pt x="445" y="803"/>
                </a:lnTo>
                <a:lnTo>
                  <a:pt x="455" y="791"/>
                </a:lnTo>
                <a:lnTo>
                  <a:pt x="466" y="791"/>
                </a:lnTo>
                <a:lnTo>
                  <a:pt x="476" y="780"/>
                </a:lnTo>
                <a:lnTo>
                  <a:pt x="487" y="780"/>
                </a:lnTo>
                <a:lnTo>
                  <a:pt x="497" y="780"/>
                </a:lnTo>
                <a:lnTo>
                  <a:pt x="507" y="769"/>
                </a:lnTo>
                <a:lnTo>
                  <a:pt x="518" y="746"/>
                </a:lnTo>
                <a:lnTo>
                  <a:pt x="518" y="734"/>
                </a:lnTo>
                <a:lnTo>
                  <a:pt x="518" y="723"/>
                </a:lnTo>
                <a:lnTo>
                  <a:pt x="518" y="711"/>
                </a:lnTo>
                <a:lnTo>
                  <a:pt x="518" y="688"/>
                </a:lnTo>
                <a:lnTo>
                  <a:pt x="518" y="677"/>
                </a:lnTo>
                <a:lnTo>
                  <a:pt x="518" y="665"/>
                </a:lnTo>
                <a:lnTo>
                  <a:pt x="518" y="654"/>
                </a:lnTo>
                <a:lnTo>
                  <a:pt x="528" y="642"/>
                </a:lnTo>
                <a:lnTo>
                  <a:pt x="528" y="631"/>
                </a:lnTo>
                <a:lnTo>
                  <a:pt x="528" y="619"/>
                </a:lnTo>
                <a:lnTo>
                  <a:pt x="528" y="608"/>
                </a:lnTo>
                <a:lnTo>
                  <a:pt x="518" y="608"/>
                </a:lnTo>
                <a:lnTo>
                  <a:pt x="507" y="608"/>
                </a:lnTo>
                <a:lnTo>
                  <a:pt x="507" y="596"/>
                </a:lnTo>
                <a:lnTo>
                  <a:pt x="497" y="596"/>
                </a:lnTo>
                <a:lnTo>
                  <a:pt x="487" y="596"/>
                </a:lnTo>
                <a:lnTo>
                  <a:pt x="476" y="596"/>
                </a:lnTo>
                <a:lnTo>
                  <a:pt x="466" y="596"/>
                </a:lnTo>
                <a:lnTo>
                  <a:pt x="455" y="608"/>
                </a:lnTo>
                <a:lnTo>
                  <a:pt x="435" y="608"/>
                </a:lnTo>
                <a:lnTo>
                  <a:pt x="424" y="608"/>
                </a:lnTo>
                <a:lnTo>
                  <a:pt x="404" y="619"/>
                </a:lnTo>
                <a:lnTo>
                  <a:pt x="393" y="631"/>
                </a:lnTo>
                <a:lnTo>
                  <a:pt x="383" y="631"/>
                </a:lnTo>
                <a:lnTo>
                  <a:pt x="373" y="642"/>
                </a:lnTo>
                <a:lnTo>
                  <a:pt x="352" y="654"/>
                </a:lnTo>
                <a:lnTo>
                  <a:pt x="342" y="654"/>
                </a:lnTo>
                <a:lnTo>
                  <a:pt x="331" y="642"/>
                </a:lnTo>
                <a:lnTo>
                  <a:pt x="310" y="642"/>
                </a:lnTo>
                <a:lnTo>
                  <a:pt x="300" y="654"/>
                </a:lnTo>
                <a:lnTo>
                  <a:pt x="300" y="665"/>
                </a:lnTo>
                <a:lnTo>
                  <a:pt x="290" y="665"/>
                </a:lnTo>
                <a:lnTo>
                  <a:pt x="290" y="654"/>
                </a:lnTo>
                <a:lnTo>
                  <a:pt x="290" y="642"/>
                </a:lnTo>
                <a:lnTo>
                  <a:pt x="290" y="631"/>
                </a:lnTo>
                <a:lnTo>
                  <a:pt x="290" y="619"/>
                </a:lnTo>
                <a:lnTo>
                  <a:pt x="300" y="619"/>
                </a:lnTo>
                <a:lnTo>
                  <a:pt x="300" y="608"/>
                </a:lnTo>
                <a:lnTo>
                  <a:pt x="310" y="596"/>
                </a:lnTo>
                <a:lnTo>
                  <a:pt x="321" y="596"/>
                </a:lnTo>
                <a:lnTo>
                  <a:pt x="321" y="608"/>
                </a:lnTo>
                <a:lnTo>
                  <a:pt x="342" y="608"/>
                </a:lnTo>
                <a:lnTo>
                  <a:pt x="352" y="608"/>
                </a:lnTo>
                <a:lnTo>
                  <a:pt x="362" y="608"/>
                </a:lnTo>
                <a:lnTo>
                  <a:pt x="373" y="608"/>
                </a:lnTo>
                <a:lnTo>
                  <a:pt x="383" y="596"/>
                </a:lnTo>
                <a:lnTo>
                  <a:pt x="393" y="596"/>
                </a:lnTo>
                <a:lnTo>
                  <a:pt x="393" y="585"/>
                </a:lnTo>
                <a:lnTo>
                  <a:pt x="404" y="573"/>
                </a:lnTo>
                <a:lnTo>
                  <a:pt x="414" y="562"/>
                </a:lnTo>
                <a:lnTo>
                  <a:pt x="424" y="562"/>
                </a:lnTo>
                <a:lnTo>
                  <a:pt x="435" y="562"/>
                </a:lnTo>
                <a:lnTo>
                  <a:pt x="445" y="562"/>
                </a:lnTo>
                <a:lnTo>
                  <a:pt x="455" y="562"/>
                </a:lnTo>
                <a:lnTo>
                  <a:pt x="455" y="550"/>
                </a:lnTo>
                <a:lnTo>
                  <a:pt x="466" y="550"/>
                </a:lnTo>
                <a:lnTo>
                  <a:pt x="476" y="539"/>
                </a:lnTo>
                <a:lnTo>
                  <a:pt x="476" y="550"/>
                </a:lnTo>
                <a:lnTo>
                  <a:pt x="487" y="550"/>
                </a:lnTo>
                <a:lnTo>
                  <a:pt x="487" y="562"/>
                </a:lnTo>
                <a:lnTo>
                  <a:pt x="497" y="562"/>
                </a:lnTo>
                <a:lnTo>
                  <a:pt x="507" y="573"/>
                </a:lnTo>
                <a:lnTo>
                  <a:pt x="518" y="573"/>
                </a:lnTo>
                <a:lnTo>
                  <a:pt x="528" y="585"/>
                </a:lnTo>
                <a:lnTo>
                  <a:pt x="538" y="596"/>
                </a:lnTo>
                <a:lnTo>
                  <a:pt x="538" y="585"/>
                </a:lnTo>
                <a:lnTo>
                  <a:pt x="538" y="573"/>
                </a:lnTo>
                <a:lnTo>
                  <a:pt x="538" y="562"/>
                </a:lnTo>
                <a:lnTo>
                  <a:pt x="538" y="550"/>
                </a:lnTo>
                <a:lnTo>
                  <a:pt x="528" y="539"/>
                </a:lnTo>
                <a:lnTo>
                  <a:pt x="528" y="528"/>
                </a:lnTo>
                <a:lnTo>
                  <a:pt x="528" y="516"/>
                </a:lnTo>
                <a:lnTo>
                  <a:pt x="528" y="493"/>
                </a:lnTo>
                <a:lnTo>
                  <a:pt x="528" y="482"/>
                </a:lnTo>
                <a:lnTo>
                  <a:pt x="528" y="470"/>
                </a:lnTo>
                <a:lnTo>
                  <a:pt x="528" y="447"/>
                </a:lnTo>
                <a:lnTo>
                  <a:pt x="528" y="436"/>
                </a:lnTo>
                <a:lnTo>
                  <a:pt x="538" y="424"/>
                </a:lnTo>
                <a:lnTo>
                  <a:pt x="549" y="413"/>
                </a:lnTo>
                <a:lnTo>
                  <a:pt x="559" y="413"/>
                </a:lnTo>
                <a:lnTo>
                  <a:pt x="569" y="401"/>
                </a:lnTo>
                <a:lnTo>
                  <a:pt x="569" y="390"/>
                </a:lnTo>
                <a:lnTo>
                  <a:pt x="569" y="378"/>
                </a:lnTo>
                <a:lnTo>
                  <a:pt x="569" y="367"/>
                </a:lnTo>
                <a:lnTo>
                  <a:pt x="559" y="367"/>
                </a:lnTo>
                <a:lnTo>
                  <a:pt x="559" y="355"/>
                </a:lnTo>
                <a:lnTo>
                  <a:pt x="549" y="344"/>
                </a:lnTo>
                <a:lnTo>
                  <a:pt x="538" y="344"/>
                </a:lnTo>
                <a:lnTo>
                  <a:pt x="528" y="344"/>
                </a:lnTo>
                <a:lnTo>
                  <a:pt x="518" y="344"/>
                </a:lnTo>
                <a:lnTo>
                  <a:pt x="507" y="344"/>
                </a:lnTo>
                <a:lnTo>
                  <a:pt x="497" y="344"/>
                </a:lnTo>
                <a:lnTo>
                  <a:pt x="497" y="355"/>
                </a:lnTo>
                <a:lnTo>
                  <a:pt x="497" y="367"/>
                </a:lnTo>
                <a:lnTo>
                  <a:pt x="507" y="367"/>
                </a:lnTo>
                <a:lnTo>
                  <a:pt x="518" y="378"/>
                </a:lnTo>
                <a:lnTo>
                  <a:pt x="528" y="390"/>
                </a:lnTo>
                <a:lnTo>
                  <a:pt x="528" y="401"/>
                </a:lnTo>
                <a:lnTo>
                  <a:pt x="518" y="401"/>
                </a:lnTo>
                <a:lnTo>
                  <a:pt x="518" y="413"/>
                </a:lnTo>
                <a:lnTo>
                  <a:pt x="507" y="413"/>
                </a:lnTo>
                <a:lnTo>
                  <a:pt x="507" y="401"/>
                </a:lnTo>
                <a:lnTo>
                  <a:pt x="497" y="401"/>
                </a:lnTo>
                <a:lnTo>
                  <a:pt x="487" y="401"/>
                </a:lnTo>
                <a:lnTo>
                  <a:pt x="497" y="413"/>
                </a:lnTo>
                <a:lnTo>
                  <a:pt x="497" y="424"/>
                </a:lnTo>
                <a:lnTo>
                  <a:pt x="507" y="436"/>
                </a:lnTo>
                <a:lnTo>
                  <a:pt x="507" y="447"/>
                </a:lnTo>
                <a:lnTo>
                  <a:pt x="507" y="459"/>
                </a:lnTo>
                <a:lnTo>
                  <a:pt x="507" y="470"/>
                </a:lnTo>
                <a:lnTo>
                  <a:pt x="497" y="482"/>
                </a:lnTo>
                <a:lnTo>
                  <a:pt x="487" y="493"/>
                </a:lnTo>
                <a:lnTo>
                  <a:pt x="476" y="505"/>
                </a:lnTo>
                <a:lnTo>
                  <a:pt x="466" y="505"/>
                </a:lnTo>
                <a:lnTo>
                  <a:pt x="455" y="516"/>
                </a:lnTo>
                <a:lnTo>
                  <a:pt x="445" y="516"/>
                </a:lnTo>
                <a:lnTo>
                  <a:pt x="435" y="516"/>
                </a:lnTo>
                <a:lnTo>
                  <a:pt x="424" y="516"/>
                </a:lnTo>
                <a:lnTo>
                  <a:pt x="424" y="505"/>
                </a:lnTo>
                <a:lnTo>
                  <a:pt x="414" y="505"/>
                </a:lnTo>
                <a:lnTo>
                  <a:pt x="404" y="505"/>
                </a:lnTo>
                <a:lnTo>
                  <a:pt x="393" y="505"/>
                </a:lnTo>
                <a:lnTo>
                  <a:pt x="383" y="516"/>
                </a:lnTo>
                <a:lnTo>
                  <a:pt x="373" y="528"/>
                </a:lnTo>
                <a:lnTo>
                  <a:pt x="362" y="528"/>
                </a:lnTo>
                <a:lnTo>
                  <a:pt x="352" y="528"/>
                </a:lnTo>
                <a:lnTo>
                  <a:pt x="342" y="539"/>
                </a:lnTo>
                <a:lnTo>
                  <a:pt x="342" y="528"/>
                </a:lnTo>
                <a:lnTo>
                  <a:pt x="331" y="528"/>
                </a:lnTo>
                <a:lnTo>
                  <a:pt x="321" y="528"/>
                </a:lnTo>
                <a:lnTo>
                  <a:pt x="310" y="528"/>
                </a:lnTo>
                <a:lnTo>
                  <a:pt x="310" y="539"/>
                </a:lnTo>
                <a:lnTo>
                  <a:pt x="300" y="539"/>
                </a:lnTo>
                <a:lnTo>
                  <a:pt x="300" y="550"/>
                </a:lnTo>
                <a:lnTo>
                  <a:pt x="300" y="539"/>
                </a:lnTo>
                <a:lnTo>
                  <a:pt x="300" y="528"/>
                </a:lnTo>
                <a:lnTo>
                  <a:pt x="300" y="516"/>
                </a:lnTo>
                <a:lnTo>
                  <a:pt x="310" y="505"/>
                </a:lnTo>
                <a:lnTo>
                  <a:pt x="310" y="493"/>
                </a:lnTo>
                <a:lnTo>
                  <a:pt x="310" y="482"/>
                </a:lnTo>
                <a:lnTo>
                  <a:pt x="321" y="470"/>
                </a:lnTo>
                <a:lnTo>
                  <a:pt x="331" y="459"/>
                </a:lnTo>
                <a:lnTo>
                  <a:pt x="331" y="447"/>
                </a:lnTo>
                <a:lnTo>
                  <a:pt x="342" y="436"/>
                </a:lnTo>
                <a:lnTo>
                  <a:pt x="352" y="436"/>
                </a:lnTo>
                <a:lnTo>
                  <a:pt x="352" y="447"/>
                </a:lnTo>
                <a:lnTo>
                  <a:pt x="352" y="459"/>
                </a:lnTo>
                <a:lnTo>
                  <a:pt x="352" y="470"/>
                </a:lnTo>
                <a:lnTo>
                  <a:pt x="352" y="482"/>
                </a:lnTo>
                <a:lnTo>
                  <a:pt x="352" y="493"/>
                </a:lnTo>
                <a:lnTo>
                  <a:pt x="362" y="493"/>
                </a:lnTo>
                <a:lnTo>
                  <a:pt x="362" y="482"/>
                </a:lnTo>
                <a:lnTo>
                  <a:pt x="373" y="482"/>
                </a:lnTo>
                <a:lnTo>
                  <a:pt x="383" y="482"/>
                </a:lnTo>
                <a:lnTo>
                  <a:pt x="393" y="470"/>
                </a:lnTo>
                <a:lnTo>
                  <a:pt x="404" y="482"/>
                </a:lnTo>
                <a:lnTo>
                  <a:pt x="424" y="482"/>
                </a:lnTo>
                <a:lnTo>
                  <a:pt x="435" y="482"/>
                </a:lnTo>
                <a:lnTo>
                  <a:pt x="445" y="482"/>
                </a:lnTo>
                <a:lnTo>
                  <a:pt x="455" y="482"/>
                </a:lnTo>
                <a:lnTo>
                  <a:pt x="466" y="482"/>
                </a:lnTo>
                <a:lnTo>
                  <a:pt x="476" y="482"/>
                </a:lnTo>
                <a:lnTo>
                  <a:pt x="487" y="470"/>
                </a:lnTo>
                <a:lnTo>
                  <a:pt x="487" y="459"/>
                </a:lnTo>
                <a:lnTo>
                  <a:pt x="487" y="447"/>
                </a:lnTo>
                <a:lnTo>
                  <a:pt x="476" y="436"/>
                </a:lnTo>
                <a:lnTo>
                  <a:pt x="466" y="413"/>
                </a:lnTo>
                <a:lnTo>
                  <a:pt x="455" y="390"/>
                </a:lnTo>
                <a:lnTo>
                  <a:pt x="445" y="367"/>
                </a:lnTo>
                <a:lnTo>
                  <a:pt x="435" y="344"/>
                </a:lnTo>
                <a:lnTo>
                  <a:pt x="424" y="321"/>
                </a:lnTo>
                <a:lnTo>
                  <a:pt x="424" y="298"/>
                </a:lnTo>
                <a:lnTo>
                  <a:pt x="414" y="275"/>
                </a:lnTo>
                <a:lnTo>
                  <a:pt x="414" y="241"/>
                </a:lnTo>
                <a:lnTo>
                  <a:pt x="414" y="218"/>
                </a:lnTo>
                <a:lnTo>
                  <a:pt x="424" y="195"/>
                </a:lnTo>
                <a:lnTo>
                  <a:pt x="424" y="183"/>
                </a:lnTo>
                <a:lnTo>
                  <a:pt x="424" y="172"/>
                </a:lnTo>
                <a:lnTo>
                  <a:pt x="435" y="172"/>
                </a:lnTo>
                <a:lnTo>
                  <a:pt x="445" y="160"/>
                </a:lnTo>
                <a:lnTo>
                  <a:pt x="455" y="160"/>
                </a:lnTo>
                <a:lnTo>
                  <a:pt x="466" y="160"/>
                </a:lnTo>
                <a:lnTo>
                  <a:pt x="476" y="160"/>
                </a:lnTo>
                <a:lnTo>
                  <a:pt x="466" y="160"/>
                </a:lnTo>
                <a:lnTo>
                  <a:pt x="455" y="160"/>
                </a:lnTo>
                <a:lnTo>
                  <a:pt x="445" y="160"/>
                </a:lnTo>
                <a:lnTo>
                  <a:pt x="435" y="149"/>
                </a:lnTo>
                <a:lnTo>
                  <a:pt x="424" y="149"/>
                </a:lnTo>
                <a:lnTo>
                  <a:pt x="435" y="137"/>
                </a:lnTo>
                <a:lnTo>
                  <a:pt x="445" y="137"/>
                </a:lnTo>
                <a:lnTo>
                  <a:pt x="455" y="137"/>
                </a:lnTo>
                <a:lnTo>
                  <a:pt x="466" y="137"/>
                </a:lnTo>
                <a:lnTo>
                  <a:pt x="476" y="137"/>
                </a:lnTo>
                <a:lnTo>
                  <a:pt x="487" y="149"/>
                </a:lnTo>
                <a:lnTo>
                  <a:pt x="497" y="149"/>
                </a:lnTo>
                <a:lnTo>
                  <a:pt x="507" y="160"/>
                </a:lnTo>
                <a:lnTo>
                  <a:pt x="518" y="160"/>
                </a:lnTo>
                <a:lnTo>
                  <a:pt x="528" y="160"/>
                </a:lnTo>
                <a:lnTo>
                  <a:pt x="518" y="149"/>
                </a:lnTo>
                <a:lnTo>
                  <a:pt x="518" y="137"/>
                </a:lnTo>
                <a:lnTo>
                  <a:pt x="518" y="126"/>
                </a:lnTo>
                <a:lnTo>
                  <a:pt x="518" y="114"/>
                </a:lnTo>
                <a:lnTo>
                  <a:pt x="507" y="103"/>
                </a:lnTo>
                <a:lnTo>
                  <a:pt x="507" y="91"/>
                </a:lnTo>
                <a:lnTo>
                  <a:pt x="507" y="80"/>
                </a:lnTo>
                <a:lnTo>
                  <a:pt x="507" y="68"/>
                </a:lnTo>
                <a:lnTo>
                  <a:pt x="507" y="57"/>
                </a:lnTo>
                <a:lnTo>
                  <a:pt x="497" y="57"/>
                </a:lnTo>
                <a:lnTo>
                  <a:pt x="497" y="45"/>
                </a:lnTo>
                <a:lnTo>
                  <a:pt x="487" y="45"/>
                </a:lnTo>
                <a:lnTo>
                  <a:pt x="487" y="34"/>
                </a:lnTo>
                <a:lnTo>
                  <a:pt x="476" y="34"/>
                </a:lnTo>
                <a:lnTo>
                  <a:pt x="466" y="34"/>
                </a:lnTo>
                <a:lnTo>
                  <a:pt x="455" y="34"/>
                </a:lnTo>
                <a:lnTo>
                  <a:pt x="445" y="23"/>
                </a:lnTo>
                <a:lnTo>
                  <a:pt x="435" y="34"/>
                </a:lnTo>
                <a:lnTo>
                  <a:pt x="435" y="45"/>
                </a:lnTo>
                <a:lnTo>
                  <a:pt x="424" y="45"/>
                </a:lnTo>
                <a:lnTo>
                  <a:pt x="414" y="57"/>
                </a:lnTo>
                <a:lnTo>
                  <a:pt x="404" y="57"/>
                </a:lnTo>
                <a:lnTo>
                  <a:pt x="404" y="68"/>
                </a:lnTo>
                <a:lnTo>
                  <a:pt x="393" y="80"/>
                </a:lnTo>
                <a:lnTo>
                  <a:pt x="393" y="91"/>
                </a:lnTo>
                <a:lnTo>
                  <a:pt x="383" y="91"/>
                </a:lnTo>
                <a:lnTo>
                  <a:pt x="383" y="103"/>
                </a:lnTo>
                <a:lnTo>
                  <a:pt x="373" y="103"/>
                </a:lnTo>
                <a:lnTo>
                  <a:pt x="373" y="91"/>
                </a:lnTo>
                <a:lnTo>
                  <a:pt x="362" y="91"/>
                </a:lnTo>
                <a:lnTo>
                  <a:pt x="352" y="91"/>
                </a:lnTo>
                <a:lnTo>
                  <a:pt x="342" y="91"/>
                </a:lnTo>
                <a:lnTo>
                  <a:pt x="331" y="80"/>
                </a:lnTo>
                <a:lnTo>
                  <a:pt x="321" y="80"/>
                </a:lnTo>
                <a:lnTo>
                  <a:pt x="310" y="80"/>
                </a:lnTo>
                <a:lnTo>
                  <a:pt x="300" y="57"/>
                </a:lnTo>
                <a:lnTo>
                  <a:pt x="290" y="45"/>
                </a:lnTo>
                <a:lnTo>
                  <a:pt x="269" y="34"/>
                </a:lnTo>
                <a:lnTo>
                  <a:pt x="248" y="23"/>
                </a:lnTo>
                <a:lnTo>
                  <a:pt x="238" y="23"/>
                </a:lnTo>
                <a:lnTo>
                  <a:pt x="217" y="11"/>
                </a:lnTo>
                <a:lnTo>
                  <a:pt x="197" y="11"/>
                </a:lnTo>
                <a:lnTo>
                  <a:pt x="176" y="11"/>
                </a:lnTo>
                <a:lnTo>
                  <a:pt x="155" y="11"/>
                </a:lnTo>
                <a:lnTo>
                  <a:pt x="134" y="0"/>
                </a:lnTo>
                <a:lnTo>
                  <a:pt x="72" y="80"/>
                </a:lnTo>
                <a:lnTo>
                  <a:pt x="72" y="91"/>
                </a:lnTo>
                <a:lnTo>
                  <a:pt x="72" y="103"/>
                </a:lnTo>
                <a:lnTo>
                  <a:pt x="72" y="114"/>
                </a:lnTo>
                <a:lnTo>
                  <a:pt x="72" y="126"/>
                </a:lnTo>
                <a:lnTo>
                  <a:pt x="72" y="137"/>
                </a:lnTo>
                <a:lnTo>
                  <a:pt x="83" y="137"/>
                </a:lnTo>
                <a:lnTo>
                  <a:pt x="83" y="149"/>
                </a:lnTo>
                <a:lnTo>
                  <a:pt x="93" y="160"/>
                </a:lnTo>
                <a:lnTo>
                  <a:pt x="93" y="172"/>
                </a:lnTo>
                <a:lnTo>
                  <a:pt x="103" y="172"/>
                </a:lnTo>
                <a:lnTo>
                  <a:pt x="103" y="183"/>
                </a:lnTo>
                <a:lnTo>
                  <a:pt x="103" y="195"/>
                </a:lnTo>
                <a:lnTo>
                  <a:pt x="93" y="195"/>
                </a:lnTo>
                <a:lnTo>
                  <a:pt x="93" y="206"/>
                </a:lnTo>
                <a:lnTo>
                  <a:pt x="83" y="206"/>
                </a:lnTo>
                <a:lnTo>
                  <a:pt x="72" y="206"/>
                </a:lnTo>
                <a:lnTo>
                  <a:pt x="62" y="206"/>
                </a:lnTo>
                <a:lnTo>
                  <a:pt x="52" y="206"/>
                </a:lnTo>
                <a:lnTo>
                  <a:pt x="41" y="218"/>
                </a:lnTo>
                <a:lnTo>
                  <a:pt x="31" y="229"/>
                </a:lnTo>
                <a:lnTo>
                  <a:pt x="20" y="241"/>
                </a:lnTo>
                <a:lnTo>
                  <a:pt x="10" y="252"/>
                </a:lnTo>
                <a:lnTo>
                  <a:pt x="10" y="264"/>
                </a:lnTo>
                <a:lnTo>
                  <a:pt x="10" y="275"/>
                </a:lnTo>
                <a:lnTo>
                  <a:pt x="0" y="286"/>
                </a:lnTo>
                <a:lnTo>
                  <a:pt x="41" y="344"/>
                </a:lnTo>
                <a:lnTo>
                  <a:pt x="41" y="367"/>
                </a:lnTo>
                <a:lnTo>
                  <a:pt x="41" y="378"/>
                </a:lnTo>
                <a:lnTo>
                  <a:pt x="52" y="390"/>
                </a:lnTo>
                <a:lnTo>
                  <a:pt x="52" y="401"/>
                </a:lnTo>
                <a:lnTo>
                  <a:pt x="62" y="413"/>
                </a:lnTo>
                <a:lnTo>
                  <a:pt x="62" y="424"/>
                </a:lnTo>
                <a:lnTo>
                  <a:pt x="72" y="436"/>
                </a:lnTo>
                <a:lnTo>
                  <a:pt x="83" y="436"/>
                </a:lnTo>
                <a:lnTo>
                  <a:pt x="83" y="447"/>
                </a:lnTo>
                <a:lnTo>
                  <a:pt x="93" y="459"/>
                </a:lnTo>
                <a:lnTo>
                  <a:pt x="103" y="470"/>
                </a:lnTo>
                <a:lnTo>
                  <a:pt x="114" y="470"/>
                </a:lnTo>
                <a:lnTo>
                  <a:pt x="124" y="482"/>
                </a:lnTo>
                <a:lnTo>
                  <a:pt x="134" y="482"/>
                </a:lnTo>
                <a:lnTo>
                  <a:pt x="145" y="482"/>
                </a:lnTo>
                <a:lnTo>
                  <a:pt x="155" y="482"/>
                </a:lnTo>
                <a:lnTo>
                  <a:pt x="165" y="482"/>
                </a:lnTo>
                <a:lnTo>
                  <a:pt x="176" y="482"/>
                </a:lnTo>
                <a:close/>
                <a:moveTo>
                  <a:pt x="497" y="665"/>
                </a:moveTo>
                <a:lnTo>
                  <a:pt x="487" y="665"/>
                </a:lnTo>
                <a:lnTo>
                  <a:pt x="476" y="665"/>
                </a:lnTo>
                <a:lnTo>
                  <a:pt x="466" y="665"/>
                </a:lnTo>
                <a:lnTo>
                  <a:pt x="455" y="665"/>
                </a:lnTo>
                <a:lnTo>
                  <a:pt x="445" y="665"/>
                </a:lnTo>
                <a:lnTo>
                  <a:pt x="435" y="677"/>
                </a:lnTo>
                <a:lnTo>
                  <a:pt x="424" y="677"/>
                </a:lnTo>
                <a:lnTo>
                  <a:pt x="414" y="677"/>
                </a:lnTo>
                <a:lnTo>
                  <a:pt x="404" y="688"/>
                </a:lnTo>
                <a:lnTo>
                  <a:pt x="393" y="688"/>
                </a:lnTo>
                <a:lnTo>
                  <a:pt x="383" y="688"/>
                </a:lnTo>
                <a:lnTo>
                  <a:pt x="373" y="688"/>
                </a:lnTo>
                <a:lnTo>
                  <a:pt x="383" y="677"/>
                </a:lnTo>
                <a:lnTo>
                  <a:pt x="393" y="665"/>
                </a:lnTo>
                <a:lnTo>
                  <a:pt x="414" y="654"/>
                </a:lnTo>
                <a:lnTo>
                  <a:pt x="424" y="654"/>
                </a:lnTo>
                <a:lnTo>
                  <a:pt x="435" y="642"/>
                </a:lnTo>
                <a:lnTo>
                  <a:pt x="445" y="642"/>
                </a:lnTo>
                <a:lnTo>
                  <a:pt x="466" y="642"/>
                </a:lnTo>
                <a:lnTo>
                  <a:pt x="476" y="642"/>
                </a:lnTo>
                <a:lnTo>
                  <a:pt x="487" y="654"/>
                </a:lnTo>
                <a:lnTo>
                  <a:pt x="497" y="665"/>
                </a:lnTo>
                <a:close/>
                <a:moveTo>
                  <a:pt x="300" y="137"/>
                </a:moveTo>
                <a:lnTo>
                  <a:pt x="290" y="149"/>
                </a:lnTo>
                <a:lnTo>
                  <a:pt x="290" y="160"/>
                </a:lnTo>
                <a:lnTo>
                  <a:pt x="279" y="160"/>
                </a:lnTo>
                <a:lnTo>
                  <a:pt x="269" y="160"/>
                </a:lnTo>
                <a:lnTo>
                  <a:pt x="259" y="160"/>
                </a:lnTo>
                <a:lnTo>
                  <a:pt x="259" y="172"/>
                </a:lnTo>
                <a:lnTo>
                  <a:pt x="279" y="195"/>
                </a:lnTo>
                <a:lnTo>
                  <a:pt x="269" y="195"/>
                </a:lnTo>
                <a:lnTo>
                  <a:pt x="248" y="195"/>
                </a:lnTo>
                <a:lnTo>
                  <a:pt x="238" y="195"/>
                </a:lnTo>
                <a:lnTo>
                  <a:pt x="217" y="195"/>
                </a:lnTo>
                <a:lnTo>
                  <a:pt x="207" y="195"/>
                </a:lnTo>
                <a:lnTo>
                  <a:pt x="186" y="206"/>
                </a:lnTo>
                <a:lnTo>
                  <a:pt x="176" y="206"/>
                </a:lnTo>
                <a:lnTo>
                  <a:pt x="155" y="206"/>
                </a:lnTo>
                <a:lnTo>
                  <a:pt x="145" y="218"/>
                </a:lnTo>
                <a:lnTo>
                  <a:pt x="134" y="218"/>
                </a:lnTo>
                <a:lnTo>
                  <a:pt x="124" y="206"/>
                </a:lnTo>
                <a:lnTo>
                  <a:pt x="134" y="195"/>
                </a:lnTo>
                <a:lnTo>
                  <a:pt x="155" y="183"/>
                </a:lnTo>
                <a:lnTo>
                  <a:pt x="165" y="172"/>
                </a:lnTo>
                <a:lnTo>
                  <a:pt x="186" y="172"/>
                </a:lnTo>
                <a:lnTo>
                  <a:pt x="207" y="160"/>
                </a:lnTo>
                <a:lnTo>
                  <a:pt x="217" y="149"/>
                </a:lnTo>
                <a:lnTo>
                  <a:pt x="238" y="149"/>
                </a:lnTo>
                <a:lnTo>
                  <a:pt x="259" y="149"/>
                </a:lnTo>
                <a:lnTo>
                  <a:pt x="279" y="137"/>
                </a:lnTo>
                <a:lnTo>
                  <a:pt x="300" y="137"/>
                </a:lnTo>
                <a:close/>
                <a:moveTo>
                  <a:pt x="269" y="241"/>
                </a:moveTo>
                <a:lnTo>
                  <a:pt x="269" y="241"/>
                </a:lnTo>
                <a:lnTo>
                  <a:pt x="279" y="241"/>
                </a:lnTo>
                <a:lnTo>
                  <a:pt x="290" y="252"/>
                </a:lnTo>
                <a:lnTo>
                  <a:pt x="300" y="252"/>
                </a:lnTo>
                <a:lnTo>
                  <a:pt x="310" y="264"/>
                </a:lnTo>
                <a:lnTo>
                  <a:pt x="321" y="275"/>
                </a:lnTo>
                <a:lnTo>
                  <a:pt x="321" y="286"/>
                </a:lnTo>
                <a:lnTo>
                  <a:pt x="331" y="298"/>
                </a:lnTo>
                <a:lnTo>
                  <a:pt x="331" y="309"/>
                </a:lnTo>
                <a:lnTo>
                  <a:pt x="331" y="332"/>
                </a:lnTo>
                <a:lnTo>
                  <a:pt x="331" y="344"/>
                </a:lnTo>
                <a:lnTo>
                  <a:pt x="331" y="355"/>
                </a:lnTo>
                <a:lnTo>
                  <a:pt x="331" y="367"/>
                </a:lnTo>
                <a:lnTo>
                  <a:pt x="331" y="390"/>
                </a:lnTo>
                <a:lnTo>
                  <a:pt x="321" y="401"/>
                </a:lnTo>
                <a:lnTo>
                  <a:pt x="321" y="413"/>
                </a:lnTo>
                <a:lnTo>
                  <a:pt x="310" y="413"/>
                </a:lnTo>
                <a:lnTo>
                  <a:pt x="300" y="424"/>
                </a:lnTo>
                <a:lnTo>
                  <a:pt x="290" y="424"/>
                </a:lnTo>
                <a:lnTo>
                  <a:pt x="290" y="436"/>
                </a:lnTo>
                <a:lnTo>
                  <a:pt x="300" y="436"/>
                </a:lnTo>
                <a:lnTo>
                  <a:pt x="290" y="436"/>
                </a:lnTo>
                <a:lnTo>
                  <a:pt x="279" y="436"/>
                </a:lnTo>
                <a:lnTo>
                  <a:pt x="279" y="424"/>
                </a:lnTo>
                <a:lnTo>
                  <a:pt x="279" y="413"/>
                </a:lnTo>
                <a:lnTo>
                  <a:pt x="290" y="401"/>
                </a:lnTo>
                <a:lnTo>
                  <a:pt x="300" y="401"/>
                </a:lnTo>
                <a:lnTo>
                  <a:pt x="300" y="390"/>
                </a:lnTo>
                <a:lnTo>
                  <a:pt x="300" y="378"/>
                </a:lnTo>
                <a:lnTo>
                  <a:pt x="300" y="367"/>
                </a:lnTo>
                <a:lnTo>
                  <a:pt x="300" y="355"/>
                </a:lnTo>
                <a:lnTo>
                  <a:pt x="300" y="344"/>
                </a:lnTo>
                <a:lnTo>
                  <a:pt x="279" y="344"/>
                </a:lnTo>
                <a:lnTo>
                  <a:pt x="259" y="344"/>
                </a:lnTo>
                <a:lnTo>
                  <a:pt x="238" y="355"/>
                </a:lnTo>
                <a:lnTo>
                  <a:pt x="217" y="355"/>
                </a:lnTo>
                <a:lnTo>
                  <a:pt x="197" y="355"/>
                </a:lnTo>
                <a:lnTo>
                  <a:pt x="165" y="355"/>
                </a:lnTo>
                <a:lnTo>
                  <a:pt x="145" y="355"/>
                </a:lnTo>
                <a:lnTo>
                  <a:pt x="134" y="344"/>
                </a:lnTo>
                <a:lnTo>
                  <a:pt x="114" y="332"/>
                </a:lnTo>
                <a:lnTo>
                  <a:pt x="93" y="321"/>
                </a:lnTo>
                <a:lnTo>
                  <a:pt x="114" y="309"/>
                </a:lnTo>
                <a:lnTo>
                  <a:pt x="134" y="309"/>
                </a:lnTo>
                <a:lnTo>
                  <a:pt x="145" y="298"/>
                </a:lnTo>
                <a:lnTo>
                  <a:pt x="165" y="298"/>
                </a:lnTo>
                <a:lnTo>
                  <a:pt x="186" y="286"/>
                </a:lnTo>
                <a:lnTo>
                  <a:pt x="197" y="286"/>
                </a:lnTo>
                <a:lnTo>
                  <a:pt x="217" y="275"/>
                </a:lnTo>
                <a:lnTo>
                  <a:pt x="228" y="264"/>
                </a:lnTo>
                <a:lnTo>
                  <a:pt x="248" y="252"/>
                </a:lnTo>
                <a:lnTo>
                  <a:pt x="269" y="2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3" name="Freeform 13"/>
          <p:cNvSpPr>
            <a:spLocks/>
          </p:cNvSpPr>
          <p:nvPr/>
        </p:nvSpPr>
        <p:spPr bwMode="auto">
          <a:xfrm>
            <a:off x="3649299" y="3001178"/>
            <a:ext cx="206616" cy="109728"/>
          </a:xfrm>
          <a:custGeom>
            <a:avLst/>
            <a:gdLst>
              <a:gd name="T0" fmla="*/ 2147483646 w 166"/>
              <a:gd name="T1" fmla="*/ 0 h 92"/>
              <a:gd name="T2" fmla="*/ 2147483646 w 166"/>
              <a:gd name="T3" fmla="*/ 0 h 92"/>
              <a:gd name="T4" fmla="*/ 2147483646 w 166"/>
              <a:gd name="T5" fmla="*/ 0 h 92"/>
              <a:gd name="T6" fmla="*/ 2147483646 w 166"/>
              <a:gd name="T7" fmla="*/ 2147483646 h 92"/>
              <a:gd name="T8" fmla="*/ 2147483646 w 166"/>
              <a:gd name="T9" fmla="*/ 2147483646 h 92"/>
              <a:gd name="T10" fmla="*/ 2147483646 w 166"/>
              <a:gd name="T11" fmla="*/ 2147483646 h 92"/>
              <a:gd name="T12" fmla="*/ 2147483646 w 166"/>
              <a:gd name="T13" fmla="*/ 2147483646 h 92"/>
              <a:gd name="T14" fmla="*/ 2147483646 w 166"/>
              <a:gd name="T15" fmla="*/ 2147483646 h 92"/>
              <a:gd name="T16" fmla="*/ 2147483646 w 166"/>
              <a:gd name="T17" fmla="*/ 2147483646 h 92"/>
              <a:gd name="T18" fmla="*/ 2147483646 w 166"/>
              <a:gd name="T19" fmla="*/ 2147483646 h 92"/>
              <a:gd name="T20" fmla="*/ 0 w 166"/>
              <a:gd name="T21" fmla="*/ 2147483646 h 92"/>
              <a:gd name="T22" fmla="*/ 0 w 166"/>
              <a:gd name="T23" fmla="*/ 2147483646 h 92"/>
              <a:gd name="T24" fmla="*/ 0 w 166"/>
              <a:gd name="T25" fmla="*/ 2147483646 h 92"/>
              <a:gd name="T26" fmla="*/ 0 w 166"/>
              <a:gd name="T27" fmla="*/ 2147483646 h 92"/>
              <a:gd name="T28" fmla="*/ 2147483646 w 166"/>
              <a:gd name="T29" fmla="*/ 2147483646 h 92"/>
              <a:gd name="T30" fmla="*/ 2147483646 w 166"/>
              <a:gd name="T31" fmla="*/ 2147483646 h 92"/>
              <a:gd name="T32" fmla="*/ 2147483646 w 166"/>
              <a:gd name="T33" fmla="*/ 2147483646 h 92"/>
              <a:gd name="T34" fmla="*/ 2147483646 w 166"/>
              <a:gd name="T35" fmla="*/ 2147483646 h 92"/>
              <a:gd name="T36" fmla="*/ 2147483646 w 166"/>
              <a:gd name="T37" fmla="*/ 2147483646 h 92"/>
              <a:gd name="T38" fmla="*/ 2147483646 w 166"/>
              <a:gd name="T39" fmla="*/ 2147483646 h 92"/>
              <a:gd name="T40" fmla="*/ 2147483646 w 166"/>
              <a:gd name="T41" fmla="*/ 2147483646 h 92"/>
              <a:gd name="T42" fmla="*/ 2147483646 w 166"/>
              <a:gd name="T43" fmla="*/ 2147483646 h 92"/>
              <a:gd name="T44" fmla="*/ 2147483646 w 166"/>
              <a:gd name="T45" fmla="*/ 2147483646 h 92"/>
              <a:gd name="T46" fmla="*/ 2147483646 w 166"/>
              <a:gd name="T47" fmla="*/ 2147483646 h 92"/>
              <a:gd name="T48" fmla="*/ 2147483646 w 166"/>
              <a:gd name="T49" fmla="*/ 2147483646 h 92"/>
              <a:gd name="T50" fmla="*/ 2147483646 w 166"/>
              <a:gd name="T51" fmla="*/ 2147483646 h 92"/>
              <a:gd name="T52" fmla="*/ 2147483646 w 166"/>
              <a:gd name="T53" fmla="*/ 2147483646 h 92"/>
              <a:gd name="T54" fmla="*/ 2147483646 w 166"/>
              <a:gd name="T55" fmla="*/ 2147483646 h 92"/>
              <a:gd name="T56" fmla="*/ 2147483646 w 166"/>
              <a:gd name="T57" fmla="*/ 2147483646 h 92"/>
              <a:gd name="T58" fmla="*/ 2147483646 w 166"/>
              <a:gd name="T59" fmla="*/ 2147483646 h 92"/>
              <a:gd name="T60" fmla="*/ 2147483646 w 166"/>
              <a:gd name="T61" fmla="*/ 2147483646 h 92"/>
              <a:gd name="T62" fmla="*/ 2147483646 w 166"/>
              <a:gd name="T63" fmla="*/ 2147483646 h 92"/>
              <a:gd name="T64" fmla="*/ 2147483646 w 166"/>
              <a:gd name="T65" fmla="*/ 2147483646 h 92"/>
              <a:gd name="T66" fmla="*/ 2147483646 w 166"/>
              <a:gd name="T67" fmla="*/ 0 h 92"/>
              <a:gd name="T68" fmla="*/ 2147483646 w 166"/>
              <a:gd name="T69" fmla="*/ 0 h 92"/>
              <a:gd name="T70" fmla="*/ 2147483646 w 166"/>
              <a:gd name="T71" fmla="*/ 0 h 92"/>
              <a:gd name="T72" fmla="*/ 2147483646 w 166"/>
              <a:gd name="T73" fmla="*/ 0 h 92"/>
              <a:gd name="T74" fmla="*/ 2147483646 w 166"/>
              <a:gd name="T75" fmla="*/ 0 h 92"/>
              <a:gd name="T76" fmla="*/ 2147483646 w 166"/>
              <a:gd name="T77" fmla="*/ 0 h 92"/>
              <a:gd name="T78" fmla="*/ 2147483646 w 166"/>
              <a:gd name="T79" fmla="*/ 0 h 92"/>
              <a:gd name="T80" fmla="*/ 2147483646 w 166"/>
              <a:gd name="T81" fmla="*/ 0 h 92"/>
              <a:gd name="T82" fmla="*/ 2147483646 w 166"/>
              <a:gd name="T83" fmla="*/ 0 h 9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66" h="92">
                <a:moveTo>
                  <a:pt x="83" y="0"/>
                </a:moveTo>
                <a:lnTo>
                  <a:pt x="73" y="0"/>
                </a:lnTo>
                <a:lnTo>
                  <a:pt x="63" y="0"/>
                </a:lnTo>
                <a:lnTo>
                  <a:pt x="52" y="12"/>
                </a:lnTo>
                <a:lnTo>
                  <a:pt x="42" y="12"/>
                </a:lnTo>
                <a:lnTo>
                  <a:pt x="42" y="23"/>
                </a:lnTo>
                <a:lnTo>
                  <a:pt x="32" y="23"/>
                </a:lnTo>
                <a:lnTo>
                  <a:pt x="21" y="35"/>
                </a:lnTo>
                <a:lnTo>
                  <a:pt x="11" y="46"/>
                </a:lnTo>
                <a:lnTo>
                  <a:pt x="0" y="58"/>
                </a:lnTo>
                <a:lnTo>
                  <a:pt x="0" y="69"/>
                </a:lnTo>
                <a:lnTo>
                  <a:pt x="11" y="69"/>
                </a:lnTo>
                <a:lnTo>
                  <a:pt x="11" y="81"/>
                </a:lnTo>
                <a:lnTo>
                  <a:pt x="21" y="92"/>
                </a:lnTo>
                <a:lnTo>
                  <a:pt x="21" y="81"/>
                </a:lnTo>
                <a:lnTo>
                  <a:pt x="32" y="81"/>
                </a:lnTo>
                <a:lnTo>
                  <a:pt x="52" y="69"/>
                </a:lnTo>
                <a:lnTo>
                  <a:pt x="63" y="58"/>
                </a:lnTo>
                <a:lnTo>
                  <a:pt x="83" y="46"/>
                </a:lnTo>
                <a:lnTo>
                  <a:pt x="94" y="46"/>
                </a:lnTo>
                <a:lnTo>
                  <a:pt x="114" y="35"/>
                </a:lnTo>
                <a:lnTo>
                  <a:pt x="125" y="23"/>
                </a:lnTo>
                <a:lnTo>
                  <a:pt x="145" y="23"/>
                </a:lnTo>
                <a:lnTo>
                  <a:pt x="156" y="23"/>
                </a:lnTo>
                <a:lnTo>
                  <a:pt x="166" y="12"/>
                </a:lnTo>
                <a:lnTo>
                  <a:pt x="156" y="12"/>
                </a:lnTo>
                <a:lnTo>
                  <a:pt x="145" y="0"/>
                </a:lnTo>
                <a:lnTo>
                  <a:pt x="135" y="0"/>
                </a:lnTo>
                <a:lnTo>
                  <a:pt x="125" y="0"/>
                </a:lnTo>
                <a:lnTo>
                  <a:pt x="114" y="0"/>
                </a:lnTo>
                <a:lnTo>
                  <a:pt x="104" y="0"/>
                </a:lnTo>
                <a:lnTo>
                  <a:pt x="94" y="0"/>
                </a:lnTo>
                <a:lnTo>
                  <a:pt x="8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4" name="Freeform 14"/>
          <p:cNvSpPr>
            <a:spLocks/>
          </p:cNvSpPr>
          <p:nvPr/>
        </p:nvSpPr>
        <p:spPr bwMode="auto">
          <a:xfrm>
            <a:off x="4384710" y="3043201"/>
            <a:ext cx="89884" cy="40856"/>
          </a:xfrm>
          <a:custGeom>
            <a:avLst/>
            <a:gdLst>
              <a:gd name="T0" fmla="*/ 0 w 72"/>
              <a:gd name="T1" fmla="*/ 2147483646 h 34"/>
              <a:gd name="T2" fmla="*/ 2147483646 w 72"/>
              <a:gd name="T3" fmla="*/ 2147483646 h 34"/>
              <a:gd name="T4" fmla="*/ 2147483646 w 72"/>
              <a:gd name="T5" fmla="*/ 2147483646 h 34"/>
              <a:gd name="T6" fmla="*/ 2147483646 w 72"/>
              <a:gd name="T7" fmla="*/ 2147483646 h 34"/>
              <a:gd name="T8" fmla="*/ 2147483646 w 72"/>
              <a:gd name="T9" fmla="*/ 2147483646 h 34"/>
              <a:gd name="T10" fmla="*/ 2147483646 w 72"/>
              <a:gd name="T11" fmla="*/ 2147483646 h 34"/>
              <a:gd name="T12" fmla="*/ 2147483646 w 72"/>
              <a:gd name="T13" fmla="*/ 2147483646 h 34"/>
              <a:gd name="T14" fmla="*/ 2147483646 w 72"/>
              <a:gd name="T15" fmla="*/ 2147483646 h 34"/>
              <a:gd name="T16" fmla="*/ 2147483646 w 72"/>
              <a:gd name="T17" fmla="*/ 2147483646 h 34"/>
              <a:gd name="T18" fmla="*/ 2147483646 w 72"/>
              <a:gd name="T19" fmla="*/ 2147483646 h 34"/>
              <a:gd name="T20" fmla="*/ 2147483646 w 72"/>
              <a:gd name="T21" fmla="*/ 2147483646 h 34"/>
              <a:gd name="T22" fmla="*/ 2147483646 w 72"/>
              <a:gd name="T23" fmla="*/ 2147483646 h 34"/>
              <a:gd name="T24" fmla="*/ 2147483646 w 72"/>
              <a:gd name="T25" fmla="*/ 2147483646 h 34"/>
              <a:gd name="T26" fmla="*/ 2147483646 w 72"/>
              <a:gd name="T27" fmla="*/ 2147483646 h 34"/>
              <a:gd name="T28" fmla="*/ 2147483646 w 72"/>
              <a:gd name="T29" fmla="*/ 2147483646 h 34"/>
              <a:gd name="T30" fmla="*/ 2147483646 w 72"/>
              <a:gd name="T31" fmla="*/ 0 h 34"/>
              <a:gd name="T32" fmla="*/ 2147483646 w 72"/>
              <a:gd name="T33" fmla="*/ 0 h 34"/>
              <a:gd name="T34" fmla="*/ 2147483646 w 72"/>
              <a:gd name="T35" fmla="*/ 0 h 34"/>
              <a:gd name="T36" fmla="*/ 2147483646 w 72"/>
              <a:gd name="T37" fmla="*/ 0 h 34"/>
              <a:gd name="T38" fmla="*/ 2147483646 w 72"/>
              <a:gd name="T39" fmla="*/ 0 h 34"/>
              <a:gd name="T40" fmla="*/ 2147483646 w 72"/>
              <a:gd name="T41" fmla="*/ 0 h 34"/>
              <a:gd name="T42" fmla="*/ 2147483646 w 72"/>
              <a:gd name="T43" fmla="*/ 0 h 34"/>
              <a:gd name="T44" fmla="*/ 2147483646 w 72"/>
              <a:gd name="T45" fmla="*/ 0 h 34"/>
              <a:gd name="T46" fmla="*/ 2147483646 w 72"/>
              <a:gd name="T47" fmla="*/ 0 h 34"/>
              <a:gd name="T48" fmla="*/ 0 w 72"/>
              <a:gd name="T49" fmla="*/ 0 h 34"/>
              <a:gd name="T50" fmla="*/ 0 w 72"/>
              <a:gd name="T51" fmla="*/ 2147483646 h 34"/>
              <a:gd name="T52" fmla="*/ 0 w 72"/>
              <a:gd name="T53" fmla="*/ 2147483646 h 34"/>
              <a:gd name="T54" fmla="*/ 0 w 72"/>
              <a:gd name="T55" fmla="*/ 2147483646 h 34"/>
              <a:gd name="T56" fmla="*/ 0 w 72"/>
              <a:gd name="T57" fmla="*/ 2147483646 h 34"/>
              <a:gd name="T58" fmla="*/ 0 w 72"/>
              <a:gd name="T59" fmla="*/ 2147483646 h 34"/>
              <a:gd name="T60" fmla="*/ 0 w 72"/>
              <a:gd name="T61" fmla="*/ 2147483646 h 34"/>
              <a:gd name="T62" fmla="*/ 0 w 72"/>
              <a:gd name="T63" fmla="*/ 2147483646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2" h="34">
                <a:moveTo>
                  <a:pt x="0" y="23"/>
                </a:moveTo>
                <a:lnTo>
                  <a:pt x="10" y="23"/>
                </a:lnTo>
                <a:lnTo>
                  <a:pt x="21" y="23"/>
                </a:lnTo>
                <a:lnTo>
                  <a:pt x="21" y="34"/>
                </a:lnTo>
                <a:lnTo>
                  <a:pt x="31" y="34"/>
                </a:lnTo>
                <a:lnTo>
                  <a:pt x="41" y="23"/>
                </a:lnTo>
                <a:lnTo>
                  <a:pt x="52" y="23"/>
                </a:lnTo>
                <a:lnTo>
                  <a:pt x="62" y="23"/>
                </a:lnTo>
                <a:lnTo>
                  <a:pt x="72" y="23"/>
                </a:lnTo>
                <a:lnTo>
                  <a:pt x="62" y="23"/>
                </a:lnTo>
                <a:lnTo>
                  <a:pt x="62" y="11"/>
                </a:lnTo>
                <a:lnTo>
                  <a:pt x="52" y="11"/>
                </a:lnTo>
                <a:lnTo>
                  <a:pt x="41" y="0"/>
                </a:lnTo>
                <a:lnTo>
                  <a:pt x="31" y="0"/>
                </a:lnTo>
                <a:lnTo>
                  <a:pt x="21" y="0"/>
                </a:lnTo>
                <a:lnTo>
                  <a:pt x="10" y="0"/>
                </a:lnTo>
                <a:lnTo>
                  <a:pt x="0" y="0"/>
                </a:lnTo>
                <a:lnTo>
                  <a:pt x="0" y="11"/>
                </a:lnTo>
                <a:lnTo>
                  <a:pt x="0"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5" name="Freeform 15"/>
          <p:cNvSpPr>
            <a:spLocks/>
          </p:cNvSpPr>
          <p:nvPr/>
        </p:nvSpPr>
        <p:spPr bwMode="auto">
          <a:xfrm>
            <a:off x="4359029" y="3124914"/>
            <a:ext cx="25681" cy="40856"/>
          </a:xfrm>
          <a:custGeom>
            <a:avLst/>
            <a:gdLst>
              <a:gd name="T0" fmla="*/ 2147483646 w 21"/>
              <a:gd name="T1" fmla="*/ 2147483646 h 34"/>
              <a:gd name="T2" fmla="*/ 2147483646 w 21"/>
              <a:gd name="T3" fmla="*/ 0 h 34"/>
              <a:gd name="T4" fmla="*/ 2147483646 w 21"/>
              <a:gd name="T5" fmla="*/ 0 h 34"/>
              <a:gd name="T6" fmla="*/ 2147483646 w 21"/>
              <a:gd name="T7" fmla="*/ 0 h 34"/>
              <a:gd name="T8" fmla="*/ 2147483646 w 21"/>
              <a:gd name="T9" fmla="*/ 0 h 34"/>
              <a:gd name="T10" fmla="*/ 0 w 21"/>
              <a:gd name="T11" fmla="*/ 0 h 34"/>
              <a:gd name="T12" fmla="*/ 0 w 21"/>
              <a:gd name="T13" fmla="*/ 0 h 34"/>
              <a:gd name="T14" fmla="*/ 0 w 21"/>
              <a:gd name="T15" fmla="*/ 2147483646 h 34"/>
              <a:gd name="T16" fmla="*/ 0 w 21"/>
              <a:gd name="T17" fmla="*/ 2147483646 h 34"/>
              <a:gd name="T18" fmla="*/ 0 w 21"/>
              <a:gd name="T19" fmla="*/ 2147483646 h 34"/>
              <a:gd name="T20" fmla="*/ 0 w 21"/>
              <a:gd name="T21" fmla="*/ 2147483646 h 34"/>
              <a:gd name="T22" fmla="*/ 0 w 21"/>
              <a:gd name="T23" fmla="*/ 2147483646 h 34"/>
              <a:gd name="T24" fmla="*/ 0 w 21"/>
              <a:gd name="T25" fmla="*/ 2147483646 h 34"/>
              <a:gd name="T26" fmla="*/ 0 w 21"/>
              <a:gd name="T27" fmla="*/ 2147483646 h 34"/>
              <a:gd name="T28" fmla="*/ 0 w 21"/>
              <a:gd name="T29" fmla="*/ 2147483646 h 34"/>
              <a:gd name="T30" fmla="*/ 0 w 21"/>
              <a:gd name="T31" fmla="*/ 2147483646 h 34"/>
              <a:gd name="T32" fmla="*/ 2147483646 w 21"/>
              <a:gd name="T33" fmla="*/ 2147483646 h 34"/>
              <a:gd name="T34" fmla="*/ 2147483646 w 21"/>
              <a:gd name="T35" fmla="*/ 2147483646 h 34"/>
              <a:gd name="T36" fmla="*/ 2147483646 w 21"/>
              <a:gd name="T37" fmla="*/ 2147483646 h 34"/>
              <a:gd name="T38" fmla="*/ 2147483646 w 21"/>
              <a:gd name="T39" fmla="*/ 2147483646 h 34"/>
              <a:gd name="T40" fmla="*/ 2147483646 w 21"/>
              <a:gd name="T41" fmla="*/ 2147483646 h 34"/>
              <a:gd name="T42" fmla="*/ 2147483646 w 21"/>
              <a:gd name="T43" fmla="*/ 2147483646 h 34"/>
              <a:gd name="T44" fmla="*/ 2147483646 w 21"/>
              <a:gd name="T45" fmla="*/ 2147483646 h 3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1" h="34">
                <a:moveTo>
                  <a:pt x="21" y="34"/>
                </a:moveTo>
                <a:lnTo>
                  <a:pt x="10" y="0"/>
                </a:lnTo>
                <a:lnTo>
                  <a:pt x="0" y="0"/>
                </a:lnTo>
                <a:lnTo>
                  <a:pt x="0" y="11"/>
                </a:lnTo>
                <a:lnTo>
                  <a:pt x="0" y="22"/>
                </a:lnTo>
                <a:lnTo>
                  <a:pt x="0" y="34"/>
                </a:lnTo>
                <a:lnTo>
                  <a:pt x="10" y="34"/>
                </a:lnTo>
                <a:lnTo>
                  <a:pt x="21" y="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6" name="Freeform 16"/>
          <p:cNvSpPr>
            <a:spLocks/>
          </p:cNvSpPr>
          <p:nvPr/>
        </p:nvSpPr>
        <p:spPr bwMode="auto">
          <a:xfrm>
            <a:off x="4152414" y="3138922"/>
            <a:ext cx="14008" cy="26848"/>
          </a:xfrm>
          <a:custGeom>
            <a:avLst/>
            <a:gdLst>
              <a:gd name="T0" fmla="*/ 2147483646 w 11"/>
              <a:gd name="T1" fmla="*/ 0 h 23"/>
              <a:gd name="T2" fmla="*/ 0 w 11"/>
              <a:gd name="T3" fmla="*/ 0 h 23"/>
              <a:gd name="T4" fmla="*/ 0 w 11"/>
              <a:gd name="T5" fmla="*/ 2147483646 h 23"/>
              <a:gd name="T6" fmla="*/ 0 w 11"/>
              <a:gd name="T7" fmla="*/ 2147483646 h 23"/>
              <a:gd name="T8" fmla="*/ 2147483646 w 11"/>
              <a:gd name="T9" fmla="*/ 2147483646 h 23"/>
              <a:gd name="T10" fmla="*/ 2147483646 w 11"/>
              <a:gd name="T11" fmla="*/ 2147483646 h 23"/>
              <a:gd name="T12" fmla="*/ 2147483646 w 11"/>
              <a:gd name="T13" fmla="*/ 2147483646 h 23"/>
              <a:gd name="T14" fmla="*/ 2147483646 w 11"/>
              <a:gd name="T15" fmla="*/ 2147483646 h 23"/>
              <a:gd name="T16" fmla="*/ 2147483646 w 11"/>
              <a:gd name="T17" fmla="*/ 2147483646 h 23"/>
              <a:gd name="T18" fmla="*/ 2147483646 w 11"/>
              <a:gd name="T19" fmla="*/ 0 h 23"/>
              <a:gd name="T20" fmla="*/ 2147483646 w 11"/>
              <a:gd name="T21" fmla="*/ 0 h 23"/>
              <a:gd name="T22" fmla="*/ 2147483646 w 11"/>
              <a:gd name="T23" fmla="*/ 0 h 23"/>
              <a:gd name="T24" fmla="*/ 2147483646 w 11"/>
              <a:gd name="T25" fmla="*/ 0 h 23"/>
              <a:gd name="T26" fmla="*/ 2147483646 w 11"/>
              <a:gd name="T27" fmla="*/ 0 h 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23">
                <a:moveTo>
                  <a:pt x="11" y="0"/>
                </a:moveTo>
                <a:lnTo>
                  <a:pt x="0" y="0"/>
                </a:lnTo>
                <a:lnTo>
                  <a:pt x="0" y="23"/>
                </a:lnTo>
                <a:lnTo>
                  <a:pt x="11" y="11"/>
                </a:lnTo>
                <a:lnTo>
                  <a:pt x="1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7" name="Freeform 17"/>
          <p:cNvSpPr>
            <a:spLocks/>
          </p:cNvSpPr>
          <p:nvPr/>
        </p:nvSpPr>
        <p:spPr bwMode="auto">
          <a:xfrm>
            <a:off x="4436072" y="3138922"/>
            <a:ext cx="14008" cy="26848"/>
          </a:xfrm>
          <a:custGeom>
            <a:avLst/>
            <a:gdLst>
              <a:gd name="T0" fmla="*/ 2147483646 w 11"/>
              <a:gd name="T1" fmla="*/ 2147483646 h 23"/>
              <a:gd name="T2" fmla="*/ 2147483646 w 11"/>
              <a:gd name="T3" fmla="*/ 0 h 23"/>
              <a:gd name="T4" fmla="*/ 2147483646 w 11"/>
              <a:gd name="T5" fmla="*/ 0 h 23"/>
              <a:gd name="T6" fmla="*/ 2147483646 w 11"/>
              <a:gd name="T7" fmla="*/ 0 h 23"/>
              <a:gd name="T8" fmla="*/ 2147483646 w 11"/>
              <a:gd name="T9" fmla="*/ 0 h 23"/>
              <a:gd name="T10" fmla="*/ 2147483646 w 11"/>
              <a:gd name="T11" fmla="*/ 0 h 23"/>
              <a:gd name="T12" fmla="*/ 2147483646 w 11"/>
              <a:gd name="T13" fmla="*/ 0 h 23"/>
              <a:gd name="T14" fmla="*/ 2147483646 w 11"/>
              <a:gd name="T15" fmla="*/ 0 h 23"/>
              <a:gd name="T16" fmla="*/ 2147483646 w 11"/>
              <a:gd name="T17" fmla="*/ 0 h 23"/>
              <a:gd name="T18" fmla="*/ 2147483646 w 11"/>
              <a:gd name="T19" fmla="*/ 0 h 23"/>
              <a:gd name="T20" fmla="*/ 0 w 11"/>
              <a:gd name="T21" fmla="*/ 0 h 23"/>
              <a:gd name="T22" fmla="*/ 0 w 11"/>
              <a:gd name="T23" fmla="*/ 0 h 23"/>
              <a:gd name="T24" fmla="*/ 0 w 11"/>
              <a:gd name="T25" fmla="*/ 0 h 23"/>
              <a:gd name="T26" fmla="*/ 0 w 11"/>
              <a:gd name="T27" fmla="*/ 0 h 23"/>
              <a:gd name="T28" fmla="*/ 0 w 11"/>
              <a:gd name="T29" fmla="*/ 2147483646 h 23"/>
              <a:gd name="T30" fmla="*/ 0 w 11"/>
              <a:gd name="T31" fmla="*/ 2147483646 h 23"/>
              <a:gd name="T32" fmla="*/ 0 w 11"/>
              <a:gd name="T33" fmla="*/ 2147483646 h 23"/>
              <a:gd name="T34" fmla="*/ 0 w 11"/>
              <a:gd name="T35" fmla="*/ 2147483646 h 23"/>
              <a:gd name="T36" fmla="*/ 2147483646 w 11"/>
              <a:gd name="T37" fmla="*/ 2147483646 h 23"/>
              <a:gd name="T38" fmla="*/ 2147483646 w 11"/>
              <a:gd name="T39" fmla="*/ 2147483646 h 23"/>
              <a:gd name="T40" fmla="*/ 2147483646 w 11"/>
              <a:gd name="T41" fmla="*/ 2147483646 h 23"/>
              <a:gd name="T42" fmla="*/ 2147483646 w 11"/>
              <a:gd name="T43" fmla="*/ 2147483646 h 23"/>
              <a:gd name="T44" fmla="*/ 2147483646 w 11"/>
              <a:gd name="T45" fmla="*/ 2147483646 h 2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1" h="23">
                <a:moveTo>
                  <a:pt x="11" y="23"/>
                </a:moveTo>
                <a:lnTo>
                  <a:pt x="11" y="0"/>
                </a:lnTo>
                <a:lnTo>
                  <a:pt x="0" y="0"/>
                </a:lnTo>
                <a:lnTo>
                  <a:pt x="0" y="11"/>
                </a:lnTo>
                <a:lnTo>
                  <a:pt x="11" y="11"/>
                </a:lnTo>
                <a:lnTo>
                  <a:pt x="11"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8" name="Freeform 18"/>
          <p:cNvSpPr>
            <a:spLocks/>
          </p:cNvSpPr>
          <p:nvPr/>
        </p:nvSpPr>
        <p:spPr bwMode="auto">
          <a:xfrm>
            <a:off x="4010001" y="3165770"/>
            <a:ext cx="65370" cy="40857"/>
          </a:xfrm>
          <a:custGeom>
            <a:avLst/>
            <a:gdLst>
              <a:gd name="T0" fmla="*/ 2147483646 w 52"/>
              <a:gd name="T1" fmla="*/ 0 h 34"/>
              <a:gd name="T2" fmla="*/ 0 w 52"/>
              <a:gd name="T3" fmla="*/ 2147483646 h 34"/>
              <a:gd name="T4" fmla="*/ 2147483646 w 52"/>
              <a:gd name="T5" fmla="*/ 2147483646 h 34"/>
              <a:gd name="T6" fmla="*/ 2147483646 w 52"/>
              <a:gd name="T7" fmla="*/ 2147483646 h 34"/>
              <a:gd name="T8" fmla="*/ 2147483646 w 52"/>
              <a:gd name="T9" fmla="*/ 2147483646 h 34"/>
              <a:gd name="T10" fmla="*/ 2147483646 w 52"/>
              <a:gd name="T11" fmla="*/ 2147483646 h 34"/>
              <a:gd name="T12" fmla="*/ 2147483646 w 52"/>
              <a:gd name="T13" fmla="*/ 2147483646 h 34"/>
              <a:gd name="T14" fmla="*/ 2147483646 w 52"/>
              <a:gd name="T15" fmla="*/ 2147483646 h 34"/>
              <a:gd name="T16" fmla="*/ 2147483646 w 52"/>
              <a:gd name="T17" fmla="*/ 2147483646 h 34"/>
              <a:gd name="T18" fmla="*/ 2147483646 w 52"/>
              <a:gd name="T19" fmla="*/ 2147483646 h 34"/>
              <a:gd name="T20" fmla="*/ 2147483646 w 52"/>
              <a:gd name="T21" fmla="*/ 0 h 34"/>
              <a:gd name="T22" fmla="*/ 2147483646 w 52"/>
              <a:gd name="T23" fmla="*/ 0 h 34"/>
              <a:gd name="T24" fmla="*/ 2147483646 w 52"/>
              <a:gd name="T25" fmla="*/ 0 h 34"/>
              <a:gd name="T26" fmla="*/ 2147483646 w 52"/>
              <a:gd name="T27" fmla="*/ 0 h 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2" h="34">
                <a:moveTo>
                  <a:pt x="42" y="0"/>
                </a:moveTo>
                <a:lnTo>
                  <a:pt x="0" y="23"/>
                </a:lnTo>
                <a:lnTo>
                  <a:pt x="52" y="34"/>
                </a:lnTo>
                <a:lnTo>
                  <a:pt x="52" y="23"/>
                </a:lnTo>
                <a:lnTo>
                  <a:pt x="42" y="23"/>
                </a:lnTo>
                <a:lnTo>
                  <a:pt x="42" y="11"/>
                </a:lnTo>
                <a:lnTo>
                  <a:pt x="4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79" name="Freeform 19"/>
          <p:cNvSpPr>
            <a:spLocks/>
          </p:cNvSpPr>
          <p:nvPr/>
        </p:nvSpPr>
        <p:spPr bwMode="auto">
          <a:xfrm>
            <a:off x="4113892" y="3165770"/>
            <a:ext cx="1168" cy="12841"/>
          </a:xfrm>
          <a:custGeom>
            <a:avLst/>
            <a:gdLst>
              <a:gd name="T0" fmla="*/ 0 w 1588"/>
              <a:gd name="T1" fmla="*/ 0 h 11"/>
              <a:gd name="T2" fmla="*/ 0 w 1588"/>
              <a:gd name="T3" fmla="*/ 0 h 11"/>
              <a:gd name="T4" fmla="*/ 0 w 1588"/>
              <a:gd name="T5" fmla="*/ 2147483646 h 11"/>
              <a:gd name="T6" fmla="*/ 0 w 1588"/>
              <a:gd name="T7" fmla="*/ 0 h 11"/>
              <a:gd name="T8" fmla="*/ 0 w 1588"/>
              <a:gd name="T9" fmla="*/ 0 h 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8" h="11">
                <a:moveTo>
                  <a:pt x="0" y="0"/>
                </a:moveTo>
                <a:lnTo>
                  <a:pt x="0" y="0"/>
                </a:lnTo>
                <a:lnTo>
                  <a:pt x="0" y="1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80" name="Freeform 20"/>
          <p:cNvSpPr>
            <a:spLocks/>
          </p:cNvSpPr>
          <p:nvPr/>
        </p:nvSpPr>
        <p:spPr bwMode="auto">
          <a:xfrm>
            <a:off x="3688988" y="3275498"/>
            <a:ext cx="192608" cy="259145"/>
          </a:xfrm>
          <a:custGeom>
            <a:avLst/>
            <a:gdLst>
              <a:gd name="T0" fmla="*/ 2147483646 w 155"/>
              <a:gd name="T1" fmla="*/ 2147483646 h 218"/>
              <a:gd name="T2" fmla="*/ 2147483646 w 155"/>
              <a:gd name="T3" fmla="*/ 2147483646 h 218"/>
              <a:gd name="T4" fmla="*/ 2147483646 w 155"/>
              <a:gd name="T5" fmla="*/ 2147483646 h 218"/>
              <a:gd name="T6" fmla="*/ 2147483646 w 155"/>
              <a:gd name="T7" fmla="*/ 2147483646 h 218"/>
              <a:gd name="T8" fmla="*/ 2147483646 w 155"/>
              <a:gd name="T9" fmla="*/ 2147483646 h 218"/>
              <a:gd name="T10" fmla="*/ 2147483646 w 155"/>
              <a:gd name="T11" fmla="*/ 2147483646 h 218"/>
              <a:gd name="T12" fmla="*/ 2147483646 w 155"/>
              <a:gd name="T13" fmla="*/ 2147483646 h 218"/>
              <a:gd name="T14" fmla="*/ 2147483646 w 155"/>
              <a:gd name="T15" fmla="*/ 2147483646 h 218"/>
              <a:gd name="T16" fmla="*/ 2147483646 w 155"/>
              <a:gd name="T17" fmla="*/ 2147483646 h 218"/>
              <a:gd name="T18" fmla="*/ 2147483646 w 155"/>
              <a:gd name="T19" fmla="*/ 2147483646 h 218"/>
              <a:gd name="T20" fmla="*/ 2147483646 w 155"/>
              <a:gd name="T21" fmla="*/ 2147483646 h 218"/>
              <a:gd name="T22" fmla="*/ 2147483646 w 155"/>
              <a:gd name="T23" fmla="*/ 2147483646 h 218"/>
              <a:gd name="T24" fmla="*/ 2147483646 w 155"/>
              <a:gd name="T25" fmla="*/ 2147483646 h 218"/>
              <a:gd name="T26" fmla="*/ 2147483646 w 155"/>
              <a:gd name="T27" fmla="*/ 2147483646 h 218"/>
              <a:gd name="T28" fmla="*/ 2147483646 w 155"/>
              <a:gd name="T29" fmla="*/ 2147483646 h 218"/>
              <a:gd name="T30" fmla="*/ 2147483646 w 155"/>
              <a:gd name="T31" fmla="*/ 2147483646 h 218"/>
              <a:gd name="T32" fmla="*/ 2147483646 w 155"/>
              <a:gd name="T33" fmla="*/ 2147483646 h 218"/>
              <a:gd name="T34" fmla="*/ 2147483646 w 155"/>
              <a:gd name="T35" fmla="*/ 2147483646 h 218"/>
              <a:gd name="T36" fmla="*/ 2147483646 w 155"/>
              <a:gd name="T37" fmla="*/ 2147483646 h 218"/>
              <a:gd name="T38" fmla="*/ 2147483646 w 155"/>
              <a:gd name="T39" fmla="*/ 2147483646 h 218"/>
              <a:gd name="T40" fmla="*/ 2147483646 w 155"/>
              <a:gd name="T41" fmla="*/ 2147483646 h 218"/>
              <a:gd name="T42" fmla="*/ 2147483646 w 155"/>
              <a:gd name="T43" fmla="*/ 2147483646 h 218"/>
              <a:gd name="T44" fmla="*/ 2147483646 w 155"/>
              <a:gd name="T45" fmla="*/ 2147483646 h 218"/>
              <a:gd name="T46" fmla="*/ 2147483646 w 155"/>
              <a:gd name="T47" fmla="*/ 2147483646 h 218"/>
              <a:gd name="T48" fmla="*/ 2147483646 w 155"/>
              <a:gd name="T49" fmla="*/ 2147483646 h 218"/>
              <a:gd name="T50" fmla="*/ 2147483646 w 155"/>
              <a:gd name="T51" fmla="*/ 2147483646 h 218"/>
              <a:gd name="T52" fmla="*/ 2147483646 w 155"/>
              <a:gd name="T53" fmla="*/ 2147483646 h 218"/>
              <a:gd name="T54" fmla="*/ 2147483646 w 155"/>
              <a:gd name="T55" fmla="*/ 2147483646 h 218"/>
              <a:gd name="T56" fmla="*/ 2147483646 w 155"/>
              <a:gd name="T57" fmla="*/ 2147483646 h 218"/>
              <a:gd name="T58" fmla="*/ 2147483646 w 155"/>
              <a:gd name="T59" fmla="*/ 2147483646 h 218"/>
              <a:gd name="T60" fmla="*/ 2147483646 w 155"/>
              <a:gd name="T61" fmla="*/ 2147483646 h 218"/>
              <a:gd name="T62" fmla="*/ 2147483646 w 155"/>
              <a:gd name="T63" fmla="*/ 2147483646 h 218"/>
              <a:gd name="T64" fmla="*/ 2147483646 w 155"/>
              <a:gd name="T65" fmla="*/ 2147483646 h 218"/>
              <a:gd name="T66" fmla="*/ 2147483646 w 155"/>
              <a:gd name="T67" fmla="*/ 2147483646 h 218"/>
              <a:gd name="T68" fmla="*/ 2147483646 w 155"/>
              <a:gd name="T69" fmla="*/ 2147483646 h 218"/>
              <a:gd name="T70" fmla="*/ 2147483646 w 155"/>
              <a:gd name="T71" fmla="*/ 2147483646 h 218"/>
              <a:gd name="T72" fmla="*/ 2147483646 w 155"/>
              <a:gd name="T73" fmla="*/ 2147483646 h 218"/>
              <a:gd name="T74" fmla="*/ 2147483646 w 155"/>
              <a:gd name="T75" fmla="*/ 2147483646 h 218"/>
              <a:gd name="T76" fmla="*/ 2147483646 w 155"/>
              <a:gd name="T77" fmla="*/ 2147483646 h 218"/>
              <a:gd name="T78" fmla="*/ 2147483646 w 155"/>
              <a:gd name="T79" fmla="*/ 0 h 218"/>
              <a:gd name="T80" fmla="*/ 2147483646 w 155"/>
              <a:gd name="T81" fmla="*/ 0 h 218"/>
              <a:gd name="T82" fmla="*/ 2147483646 w 155"/>
              <a:gd name="T83" fmla="*/ 2147483646 h 218"/>
              <a:gd name="T84" fmla="*/ 2147483646 w 155"/>
              <a:gd name="T85" fmla="*/ 2147483646 h 218"/>
              <a:gd name="T86" fmla="*/ 2147483646 w 155"/>
              <a:gd name="T87" fmla="*/ 2147483646 h 218"/>
              <a:gd name="T88" fmla="*/ 0 w 155"/>
              <a:gd name="T89" fmla="*/ 2147483646 h 218"/>
              <a:gd name="T90" fmla="*/ 0 w 155"/>
              <a:gd name="T91" fmla="*/ 2147483646 h 218"/>
              <a:gd name="T92" fmla="*/ 2147483646 w 155"/>
              <a:gd name="T93" fmla="*/ 2147483646 h 218"/>
              <a:gd name="T94" fmla="*/ 2147483646 w 155"/>
              <a:gd name="T95" fmla="*/ 2147483646 h 218"/>
              <a:gd name="T96" fmla="*/ 2147483646 w 155"/>
              <a:gd name="T97" fmla="*/ 2147483646 h 218"/>
              <a:gd name="T98" fmla="*/ 2147483646 w 155"/>
              <a:gd name="T99" fmla="*/ 2147483646 h 218"/>
              <a:gd name="T100" fmla="*/ 2147483646 w 155"/>
              <a:gd name="T101" fmla="*/ 2147483646 h 218"/>
              <a:gd name="T102" fmla="*/ 2147483646 w 155"/>
              <a:gd name="T103" fmla="*/ 2147483646 h 218"/>
              <a:gd name="T104" fmla="*/ 2147483646 w 155"/>
              <a:gd name="T105" fmla="*/ 2147483646 h 218"/>
              <a:gd name="T106" fmla="*/ 2147483646 w 155"/>
              <a:gd name="T107" fmla="*/ 2147483646 h 218"/>
              <a:gd name="T108" fmla="*/ 2147483646 w 155"/>
              <a:gd name="T109" fmla="*/ 2147483646 h 218"/>
              <a:gd name="T110" fmla="*/ 2147483646 w 155"/>
              <a:gd name="T111" fmla="*/ 2147483646 h 218"/>
              <a:gd name="T112" fmla="*/ 2147483646 w 155"/>
              <a:gd name="T113" fmla="*/ 2147483646 h 218"/>
              <a:gd name="T114" fmla="*/ 2147483646 w 155"/>
              <a:gd name="T115" fmla="*/ 2147483646 h 218"/>
              <a:gd name="T116" fmla="*/ 2147483646 w 155"/>
              <a:gd name="T117" fmla="*/ 2147483646 h 218"/>
              <a:gd name="T118" fmla="*/ 2147483646 w 155"/>
              <a:gd name="T119" fmla="*/ 2147483646 h 218"/>
              <a:gd name="T120" fmla="*/ 2147483646 w 155"/>
              <a:gd name="T121" fmla="*/ 2147483646 h 218"/>
              <a:gd name="T122" fmla="*/ 2147483646 w 155"/>
              <a:gd name="T123" fmla="*/ 2147483646 h 2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5" h="218">
                <a:moveTo>
                  <a:pt x="124" y="183"/>
                </a:moveTo>
                <a:lnTo>
                  <a:pt x="124" y="183"/>
                </a:lnTo>
                <a:lnTo>
                  <a:pt x="113" y="183"/>
                </a:lnTo>
                <a:lnTo>
                  <a:pt x="113" y="172"/>
                </a:lnTo>
                <a:lnTo>
                  <a:pt x="113" y="160"/>
                </a:lnTo>
                <a:lnTo>
                  <a:pt x="113" y="149"/>
                </a:lnTo>
                <a:lnTo>
                  <a:pt x="103" y="138"/>
                </a:lnTo>
                <a:lnTo>
                  <a:pt x="93" y="138"/>
                </a:lnTo>
                <a:lnTo>
                  <a:pt x="82" y="126"/>
                </a:lnTo>
                <a:lnTo>
                  <a:pt x="82" y="115"/>
                </a:lnTo>
                <a:lnTo>
                  <a:pt x="72" y="115"/>
                </a:lnTo>
                <a:lnTo>
                  <a:pt x="72" y="103"/>
                </a:lnTo>
                <a:lnTo>
                  <a:pt x="72" y="92"/>
                </a:lnTo>
                <a:lnTo>
                  <a:pt x="72" y="80"/>
                </a:lnTo>
                <a:lnTo>
                  <a:pt x="62" y="69"/>
                </a:lnTo>
                <a:lnTo>
                  <a:pt x="51" y="69"/>
                </a:lnTo>
                <a:lnTo>
                  <a:pt x="51" y="80"/>
                </a:lnTo>
                <a:lnTo>
                  <a:pt x="51" y="92"/>
                </a:lnTo>
                <a:lnTo>
                  <a:pt x="41" y="103"/>
                </a:lnTo>
                <a:lnTo>
                  <a:pt x="31" y="103"/>
                </a:lnTo>
                <a:lnTo>
                  <a:pt x="31" y="92"/>
                </a:lnTo>
                <a:lnTo>
                  <a:pt x="20" y="92"/>
                </a:lnTo>
                <a:lnTo>
                  <a:pt x="20" y="80"/>
                </a:lnTo>
                <a:lnTo>
                  <a:pt x="20" y="69"/>
                </a:lnTo>
                <a:lnTo>
                  <a:pt x="10" y="57"/>
                </a:lnTo>
                <a:lnTo>
                  <a:pt x="10" y="46"/>
                </a:lnTo>
                <a:lnTo>
                  <a:pt x="20" y="46"/>
                </a:lnTo>
                <a:lnTo>
                  <a:pt x="20" y="34"/>
                </a:lnTo>
                <a:lnTo>
                  <a:pt x="31" y="34"/>
                </a:lnTo>
                <a:lnTo>
                  <a:pt x="41" y="34"/>
                </a:lnTo>
                <a:lnTo>
                  <a:pt x="51" y="46"/>
                </a:lnTo>
                <a:lnTo>
                  <a:pt x="62" y="46"/>
                </a:lnTo>
                <a:lnTo>
                  <a:pt x="72" y="34"/>
                </a:lnTo>
                <a:lnTo>
                  <a:pt x="103" y="69"/>
                </a:lnTo>
                <a:lnTo>
                  <a:pt x="103" y="57"/>
                </a:lnTo>
                <a:lnTo>
                  <a:pt x="103" y="46"/>
                </a:lnTo>
                <a:lnTo>
                  <a:pt x="93" y="46"/>
                </a:lnTo>
                <a:lnTo>
                  <a:pt x="93" y="34"/>
                </a:lnTo>
                <a:lnTo>
                  <a:pt x="93" y="23"/>
                </a:lnTo>
                <a:lnTo>
                  <a:pt x="82" y="23"/>
                </a:lnTo>
                <a:lnTo>
                  <a:pt x="82" y="11"/>
                </a:lnTo>
                <a:lnTo>
                  <a:pt x="72" y="11"/>
                </a:lnTo>
                <a:lnTo>
                  <a:pt x="72" y="0"/>
                </a:lnTo>
                <a:lnTo>
                  <a:pt x="62" y="0"/>
                </a:lnTo>
                <a:lnTo>
                  <a:pt x="51" y="0"/>
                </a:lnTo>
                <a:lnTo>
                  <a:pt x="51" y="11"/>
                </a:lnTo>
                <a:lnTo>
                  <a:pt x="41" y="11"/>
                </a:lnTo>
                <a:lnTo>
                  <a:pt x="31" y="23"/>
                </a:lnTo>
                <a:lnTo>
                  <a:pt x="20" y="23"/>
                </a:lnTo>
                <a:lnTo>
                  <a:pt x="10" y="23"/>
                </a:lnTo>
                <a:lnTo>
                  <a:pt x="0" y="23"/>
                </a:lnTo>
                <a:lnTo>
                  <a:pt x="0" y="34"/>
                </a:lnTo>
                <a:lnTo>
                  <a:pt x="0" y="57"/>
                </a:lnTo>
                <a:lnTo>
                  <a:pt x="10" y="80"/>
                </a:lnTo>
                <a:lnTo>
                  <a:pt x="20" y="103"/>
                </a:lnTo>
                <a:lnTo>
                  <a:pt x="31" y="115"/>
                </a:lnTo>
                <a:lnTo>
                  <a:pt x="51" y="126"/>
                </a:lnTo>
                <a:lnTo>
                  <a:pt x="62" y="149"/>
                </a:lnTo>
                <a:lnTo>
                  <a:pt x="72" y="160"/>
                </a:lnTo>
                <a:lnTo>
                  <a:pt x="93" y="172"/>
                </a:lnTo>
                <a:lnTo>
                  <a:pt x="103" y="195"/>
                </a:lnTo>
                <a:lnTo>
                  <a:pt x="103" y="218"/>
                </a:lnTo>
                <a:lnTo>
                  <a:pt x="113" y="218"/>
                </a:lnTo>
                <a:lnTo>
                  <a:pt x="124" y="218"/>
                </a:lnTo>
                <a:lnTo>
                  <a:pt x="124" y="206"/>
                </a:lnTo>
                <a:lnTo>
                  <a:pt x="134" y="206"/>
                </a:lnTo>
                <a:lnTo>
                  <a:pt x="145" y="195"/>
                </a:lnTo>
                <a:lnTo>
                  <a:pt x="155" y="195"/>
                </a:lnTo>
                <a:lnTo>
                  <a:pt x="155" y="183"/>
                </a:lnTo>
                <a:lnTo>
                  <a:pt x="155" y="172"/>
                </a:lnTo>
                <a:lnTo>
                  <a:pt x="145" y="172"/>
                </a:lnTo>
                <a:lnTo>
                  <a:pt x="145" y="160"/>
                </a:lnTo>
                <a:lnTo>
                  <a:pt x="124" y="1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81" name="Freeform 21"/>
          <p:cNvSpPr>
            <a:spLocks/>
          </p:cNvSpPr>
          <p:nvPr/>
        </p:nvSpPr>
        <p:spPr bwMode="auto">
          <a:xfrm>
            <a:off x="3959806" y="3726083"/>
            <a:ext cx="154086" cy="123736"/>
          </a:xfrm>
          <a:custGeom>
            <a:avLst/>
            <a:gdLst>
              <a:gd name="T0" fmla="*/ 2147483646 w 124"/>
              <a:gd name="T1" fmla="*/ 0 h 103"/>
              <a:gd name="T2" fmla="*/ 0 w 124"/>
              <a:gd name="T3" fmla="*/ 2147483646 h 103"/>
              <a:gd name="T4" fmla="*/ 2147483646 w 124"/>
              <a:gd name="T5" fmla="*/ 2147483646 h 103"/>
              <a:gd name="T6" fmla="*/ 2147483646 w 124"/>
              <a:gd name="T7" fmla="*/ 2147483646 h 103"/>
              <a:gd name="T8" fmla="*/ 2147483646 w 124"/>
              <a:gd name="T9" fmla="*/ 2147483646 h 103"/>
              <a:gd name="T10" fmla="*/ 2147483646 w 124"/>
              <a:gd name="T11" fmla="*/ 2147483646 h 103"/>
              <a:gd name="T12" fmla="*/ 2147483646 w 124"/>
              <a:gd name="T13" fmla="*/ 2147483646 h 103"/>
              <a:gd name="T14" fmla="*/ 2147483646 w 124"/>
              <a:gd name="T15" fmla="*/ 2147483646 h 103"/>
              <a:gd name="T16" fmla="*/ 2147483646 w 124"/>
              <a:gd name="T17" fmla="*/ 2147483646 h 103"/>
              <a:gd name="T18" fmla="*/ 2147483646 w 124"/>
              <a:gd name="T19" fmla="*/ 2147483646 h 103"/>
              <a:gd name="T20" fmla="*/ 2147483646 w 124"/>
              <a:gd name="T21" fmla="*/ 2147483646 h 103"/>
              <a:gd name="T22" fmla="*/ 2147483646 w 124"/>
              <a:gd name="T23" fmla="*/ 2147483646 h 103"/>
              <a:gd name="T24" fmla="*/ 2147483646 w 124"/>
              <a:gd name="T25" fmla="*/ 2147483646 h 103"/>
              <a:gd name="T26" fmla="*/ 2147483646 w 124"/>
              <a:gd name="T27" fmla="*/ 2147483646 h 103"/>
              <a:gd name="T28" fmla="*/ 2147483646 w 124"/>
              <a:gd name="T29" fmla="*/ 2147483646 h 103"/>
              <a:gd name="T30" fmla="*/ 2147483646 w 124"/>
              <a:gd name="T31" fmla="*/ 2147483646 h 103"/>
              <a:gd name="T32" fmla="*/ 2147483646 w 124"/>
              <a:gd name="T33" fmla="*/ 2147483646 h 103"/>
              <a:gd name="T34" fmla="*/ 2147483646 w 124"/>
              <a:gd name="T35" fmla="*/ 2147483646 h 103"/>
              <a:gd name="T36" fmla="*/ 2147483646 w 124"/>
              <a:gd name="T37" fmla="*/ 2147483646 h 103"/>
              <a:gd name="T38" fmla="*/ 2147483646 w 124"/>
              <a:gd name="T39" fmla="*/ 2147483646 h 103"/>
              <a:gd name="T40" fmla="*/ 2147483646 w 124"/>
              <a:gd name="T41" fmla="*/ 2147483646 h 103"/>
              <a:gd name="T42" fmla="*/ 2147483646 w 124"/>
              <a:gd name="T43" fmla="*/ 0 h 103"/>
              <a:gd name="T44" fmla="*/ 2147483646 w 124"/>
              <a:gd name="T45" fmla="*/ 0 h 10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4" h="103">
                <a:moveTo>
                  <a:pt x="10" y="0"/>
                </a:moveTo>
                <a:lnTo>
                  <a:pt x="0" y="34"/>
                </a:lnTo>
                <a:lnTo>
                  <a:pt x="10" y="45"/>
                </a:lnTo>
                <a:lnTo>
                  <a:pt x="21" y="57"/>
                </a:lnTo>
                <a:lnTo>
                  <a:pt x="31" y="57"/>
                </a:lnTo>
                <a:lnTo>
                  <a:pt x="41" y="68"/>
                </a:lnTo>
                <a:lnTo>
                  <a:pt x="52" y="80"/>
                </a:lnTo>
                <a:lnTo>
                  <a:pt x="73" y="91"/>
                </a:lnTo>
                <a:lnTo>
                  <a:pt x="83" y="91"/>
                </a:lnTo>
                <a:lnTo>
                  <a:pt x="93" y="103"/>
                </a:lnTo>
                <a:lnTo>
                  <a:pt x="104" y="103"/>
                </a:lnTo>
                <a:lnTo>
                  <a:pt x="124" y="103"/>
                </a:lnTo>
                <a:lnTo>
                  <a:pt x="114" y="80"/>
                </a:lnTo>
                <a:lnTo>
                  <a:pt x="114" y="68"/>
                </a:lnTo>
                <a:lnTo>
                  <a:pt x="104" y="57"/>
                </a:lnTo>
                <a:lnTo>
                  <a:pt x="93" y="45"/>
                </a:lnTo>
                <a:lnTo>
                  <a:pt x="73" y="45"/>
                </a:lnTo>
                <a:lnTo>
                  <a:pt x="62" y="45"/>
                </a:lnTo>
                <a:lnTo>
                  <a:pt x="41" y="34"/>
                </a:lnTo>
                <a:lnTo>
                  <a:pt x="31" y="34"/>
                </a:lnTo>
                <a:lnTo>
                  <a:pt x="10" y="22"/>
                </a:lnTo>
                <a:lnTo>
                  <a:pt x="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82" name="Freeform 22"/>
          <p:cNvSpPr>
            <a:spLocks/>
          </p:cNvSpPr>
          <p:nvPr/>
        </p:nvSpPr>
        <p:spPr bwMode="auto">
          <a:xfrm>
            <a:off x="4139573" y="3779780"/>
            <a:ext cx="168094" cy="164592"/>
          </a:xfrm>
          <a:custGeom>
            <a:avLst/>
            <a:gdLst>
              <a:gd name="T0" fmla="*/ 2147483646 w 135"/>
              <a:gd name="T1" fmla="*/ 2147483646 h 138"/>
              <a:gd name="T2" fmla="*/ 2147483646 w 135"/>
              <a:gd name="T3" fmla="*/ 2147483646 h 138"/>
              <a:gd name="T4" fmla="*/ 2147483646 w 135"/>
              <a:gd name="T5" fmla="*/ 2147483646 h 138"/>
              <a:gd name="T6" fmla="*/ 2147483646 w 135"/>
              <a:gd name="T7" fmla="*/ 2147483646 h 138"/>
              <a:gd name="T8" fmla="*/ 2147483646 w 135"/>
              <a:gd name="T9" fmla="*/ 2147483646 h 138"/>
              <a:gd name="T10" fmla="*/ 2147483646 w 135"/>
              <a:gd name="T11" fmla="*/ 2147483646 h 138"/>
              <a:gd name="T12" fmla="*/ 2147483646 w 135"/>
              <a:gd name="T13" fmla="*/ 2147483646 h 138"/>
              <a:gd name="T14" fmla="*/ 2147483646 w 135"/>
              <a:gd name="T15" fmla="*/ 0 h 138"/>
              <a:gd name="T16" fmla="*/ 2147483646 w 135"/>
              <a:gd name="T17" fmla="*/ 0 h 138"/>
              <a:gd name="T18" fmla="*/ 2147483646 w 135"/>
              <a:gd name="T19" fmla="*/ 0 h 138"/>
              <a:gd name="T20" fmla="*/ 2147483646 w 135"/>
              <a:gd name="T21" fmla="*/ 2147483646 h 138"/>
              <a:gd name="T22" fmla="*/ 0 w 135"/>
              <a:gd name="T23" fmla="*/ 2147483646 h 138"/>
              <a:gd name="T24" fmla="*/ 2147483646 w 135"/>
              <a:gd name="T25" fmla="*/ 2147483646 h 138"/>
              <a:gd name="T26" fmla="*/ 2147483646 w 135"/>
              <a:gd name="T27" fmla="*/ 2147483646 h 138"/>
              <a:gd name="T28" fmla="*/ 2147483646 w 135"/>
              <a:gd name="T29" fmla="*/ 2147483646 h 138"/>
              <a:gd name="T30" fmla="*/ 2147483646 w 135"/>
              <a:gd name="T31" fmla="*/ 2147483646 h 138"/>
              <a:gd name="T32" fmla="*/ 2147483646 w 135"/>
              <a:gd name="T33" fmla="*/ 2147483646 h 138"/>
              <a:gd name="T34" fmla="*/ 2147483646 w 135"/>
              <a:gd name="T35" fmla="*/ 2147483646 h 138"/>
              <a:gd name="T36" fmla="*/ 2147483646 w 135"/>
              <a:gd name="T37" fmla="*/ 2147483646 h 138"/>
              <a:gd name="T38" fmla="*/ 2147483646 w 135"/>
              <a:gd name="T39" fmla="*/ 2147483646 h 138"/>
              <a:gd name="T40" fmla="*/ 2147483646 w 135"/>
              <a:gd name="T41" fmla="*/ 2147483646 h 138"/>
              <a:gd name="T42" fmla="*/ 2147483646 w 135"/>
              <a:gd name="T43" fmla="*/ 2147483646 h 138"/>
              <a:gd name="T44" fmla="*/ 2147483646 w 135"/>
              <a:gd name="T45" fmla="*/ 2147483646 h 138"/>
              <a:gd name="T46" fmla="*/ 2147483646 w 135"/>
              <a:gd name="T47" fmla="*/ 2147483646 h 138"/>
              <a:gd name="T48" fmla="*/ 2147483646 w 135"/>
              <a:gd name="T49" fmla="*/ 2147483646 h 138"/>
              <a:gd name="T50" fmla="*/ 2147483646 w 135"/>
              <a:gd name="T51" fmla="*/ 2147483646 h 138"/>
              <a:gd name="T52" fmla="*/ 2147483646 w 135"/>
              <a:gd name="T53" fmla="*/ 2147483646 h 138"/>
              <a:gd name="T54" fmla="*/ 2147483646 w 135"/>
              <a:gd name="T55" fmla="*/ 2147483646 h 138"/>
              <a:gd name="T56" fmla="*/ 2147483646 w 135"/>
              <a:gd name="T57" fmla="*/ 2147483646 h 138"/>
              <a:gd name="T58" fmla="*/ 2147483646 w 135"/>
              <a:gd name="T59" fmla="*/ 2147483646 h 138"/>
              <a:gd name="T60" fmla="*/ 2147483646 w 135"/>
              <a:gd name="T61" fmla="*/ 2147483646 h 138"/>
              <a:gd name="T62" fmla="*/ 2147483646 w 135"/>
              <a:gd name="T63" fmla="*/ 2147483646 h 138"/>
              <a:gd name="T64" fmla="*/ 2147483646 w 135"/>
              <a:gd name="T65" fmla="*/ 2147483646 h 138"/>
              <a:gd name="T66" fmla="*/ 2147483646 w 135"/>
              <a:gd name="T67" fmla="*/ 2147483646 h 138"/>
              <a:gd name="T68" fmla="*/ 2147483646 w 135"/>
              <a:gd name="T69" fmla="*/ 2147483646 h 138"/>
              <a:gd name="T70" fmla="*/ 2147483646 w 135"/>
              <a:gd name="T71" fmla="*/ 2147483646 h 138"/>
              <a:gd name="T72" fmla="*/ 2147483646 w 135"/>
              <a:gd name="T73" fmla="*/ 2147483646 h 138"/>
              <a:gd name="T74" fmla="*/ 2147483646 w 135"/>
              <a:gd name="T75" fmla="*/ 2147483646 h 138"/>
              <a:gd name="T76" fmla="*/ 2147483646 w 135"/>
              <a:gd name="T77" fmla="*/ 2147483646 h 138"/>
              <a:gd name="T78" fmla="*/ 2147483646 w 135"/>
              <a:gd name="T79" fmla="*/ 2147483646 h 138"/>
              <a:gd name="T80" fmla="*/ 2147483646 w 135"/>
              <a:gd name="T81" fmla="*/ 2147483646 h 138"/>
              <a:gd name="T82" fmla="*/ 2147483646 w 135"/>
              <a:gd name="T83" fmla="*/ 2147483646 h 138"/>
              <a:gd name="T84" fmla="*/ 2147483646 w 135"/>
              <a:gd name="T85" fmla="*/ 2147483646 h 138"/>
              <a:gd name="T86" fmla="*/ 2147483646 w 135"/>
              <a:gd name="T87" fmla="*/ 2147483646 h 138"/>
              <a:gd name="T88" fmla="*/ 2147483646 w 135"/>
              <a:gd name="T89" fmla="*/ 2147483646 h 13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5" h="138">
                <a:moveTo>
                  <a:pt x="135" y="35"/>
                </a:moveTo>
                <a:lnTo>
                  <a:pt x="93" y="46"/>
                </a:lnTo>
                <a:lnTo>
                  <a:pt x="83" y="35"/>
                </a:lnTo>
                <a:lnTo>
                  <a:pt x="73" y="35"/>
                </a:lnTo>
                <a:lnTo>
                  <a:pt x="62" y="23"/>
                </a:lnTo>
                <a:lnTo>
                  <a:pt x="52" y="12"/>
                </a:lnTo>
                <a:lnTo>
                  <a:pt x="41" y="12"/>
                </a:lnTo>
                <a:lnTo>
                  <a:pt x="31" y="0"/>
                </a:lnTo>
                <a:lnTo>
                  <a:pt x="21" y="0"/>
                </a:lnTo>
                <a:lnTo>
                  <a:pt x="10" y="12"/>
                </a:lnTo>
                <a:lnTo>
                  <a:pt x="0" y="23"/>
                </a:lnTo>
                <a:lnTo>
                  <a:pt x="31" y="35"/>
                </a:lnTo>
                <a:lnTo>
                  <a:pt x="10" y="58"/>
                </a:lnTo>
                <a:lnTo>
                  <a:pt x="21" y="69"/>
                </a:lnTo>
                <a:lnTo>
                  <a:pt x="31" y="69"/>
                </a:lnTo>
                <a:lnTo>
                  <a:pt x="41" y="69"/>
                </a:lnTo>
                <a:lnTo>
                  <a:pt x="52" y="69"/>
                </a:lnTo>
                <a:lnTo>
                  <a:pt x="62" y="69"/>
                </a:lnTo>
                <a:lnTo>
                  <a:pt x="73" y="69"/>
                </a:lnTo>
                <a:lnTo>
                  <a:pt x="83" y="81"/>
                </a:lnTo>
                <a:lnTo>
                  <a:pt x="83" y="92"/>
                </a:lnTo>
                <a:lnTo>
                  <a:pt x="83" y="104"/>
                </a:lnTo>
                <a:lnTo>
                  <a:pt x="83" y="115"/>
                </a:lnTo>
                <a:lnTo>
                  <a:pt x="93" y="115"/>
                </a:lnTo>
                <a:lnTo>
                  <a:pt x="104" y="127"/>
                </a:lnTo>
                <a:lnTo>
                  <a:pt x="104" y="138"/>
                </a:lnTo>
                <a:lnTo>
                  <a:pt x="114" y="138"/>
                </a:lnTo>
                <a:lnTo>
                  <a:pt x="114" y="127"/>
                </a:lnTo>
                <a:lnTo>
                  <a:pt x="114" y="115"/>
                </a:lnTo>
                <a:lnTo>
                  <a:pt x="114" y="104"/>
                </a:lnTo>
                <a:lnTo>
                  <a:pt x="114" y="92"/>
                </a:lnTo>
                <a:lnTo>
                  <a:pt x="124" y="81"/>
                </a:lnTo>
                <a:lnTo>
                  <a:pt x="135" y="69"/>
                </a:lnTo>
                <a:lnTo>
                  <a:pt x="135" y="58"/>
                </a:lnTo>
                <a:lnTo>
                  <a:pt x="135" y="46"/>
                </a:lnTo>
                <a:lnTo>
                  <a:pt x="135" y="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83" name="Freeform 23"/>
          <p:cNvSpPr>
            <a:spLocks/>
          </p:cNvSpPr>
          <p:nvPr/>
        </p:nvSpPr>
        <p:spPr bwMode="auto">
          <a:xfrm>
            <a:off x="3881596" y="3794955"/>
            <a:ext cx="361869" cy="232296"/>
          </a:xfrm>
          <a:custGeom>
            <a:avLst/>
            <a:gdLst>
              <a:gd name="T0" fmla="*/ 2147483646 w 290"/>
              <a:gd name="T1" fmla="*/ 2147483646 h 195"/>
              <a:gd name="T2" fmla="*/ 2147483646 w 290"/>
              <a:gd name="T3" fmla="*/ 2147483646 h 195"/>
              <a:gd name="T4" fmla="*/ 2147483646 w 290"/>
              <a:gd name="T5" fmla="*/ 2147483646 h 195"/>
              <a:gd name="T6" fmla="*/ 2147483646 w 290"/>
              <a:gd name="T7" fmla="*/ 2147483646 h 195"/>
              <a:gd name="T8" fmla="*/ 2147483646 w 290"/>
              <a:gd name="T9" fmla="*/ 2147483646 h 195"/>
              <a:gd name="T10" fmla="*/ 2147483646 w 290"/>
              <a:gd name="T11" fmla="*/ 2147483646 h 195"/>
              <a:gd name="T12" fmla="*/ 2147483646 w 290"/>
              <a:gd name="T13" fmla="*/ 2147483646 h 195"/>
              <a:gd name="T14" fmla="*/ 2147483646 w 290"/>
              <a:gd name="T15" fmla="*/ 2147483646 h 195"/>
              <a:gd name="T16" fmla="*/ 2147483646 w 290"/>
              <a:gd name="T17" fmla="*/ 2147483646 h 195"/>
              <a:gd name="T18" fmla="*/ 2147483646 w 290"/>
              <a:gd name="T19" fmla="*/ 2147483646 h 195"/>
              <a:gd name="T20" fmla="*/ 2147483646 w 290"/>
              <a:gd name="T21" fmla="*/ 2147483646 h 195"/>
              <a:gd name="T22" fmla="*/ 2147483646 w 290"/>
              <a:gd name="T23" fmla="*/ 2147483646 h 195"/>
              <a:gd name="T24" fmla="*/ 2147483646 w 290"/>
              <a:gd name="T25" fmla="*/ 2147483646 h 195"/>
              <a:gd name="T26" fmla="*/ 2147483646 w 290"/>
              <a:gd name="T27" fmla="*/ 2147483646 h 195"/>
              <a:gd name="T28" fmla="*/ 2147483646 w 290"/>
              <a:gd name="T29" fmla="*/ 2147483646 h 195"/>
              <a:gd name="T30" fmla="*/ 2147483646 w 290"/>
              <a:gd name="T31" fmla="*/ 2147483646 h 195"/>
              <a:gd name="T32" fmla="*/ 2147483646 w 290"/>
              <a:gd name="T33" fmla="*/ 2147483646 h 195"/>
              <a:gd name="T34" fmla="*/ 2147483646 w 290"/>
              <a:gd name="T35" fmla="*/ 2147483646 h 195"/>
              <a:gd name="T36" fmla="*/ 2147483646 w 290"/>
              <a:gd name="T37" fmla="*/ 2147483646 h 195"/>
              <a:gd name="T38" fmla="*/ 2147483646 w 290"/>
              <a:gd name="T39" fmla="*/ 2147483646 h 195"/>
              <a:gd name="T40" fmla="*/ 0 w 290"/>
              <a:gd name="T41" fmla="*/ 2147483646 h 195"/>
              <a:gd name="T42" fmla="*/ 0 w 290"/>
              <a:gd name="T43" fmla="*/ 2147483646 h 195"/>
              <a:gd name="T44" fmla="*/ 2147483646 w 290"/>
              <a:gd name="T45" fmla="*/ 2147483646 h 195"/>
              <a:gd name="T46" fmla="*/ 2147483646 w 290"/>
              <a:gd name="T47" fmla="*/ 2147483646 h 195"/>
              <a:gd name="T48" fmla="*/ 2147483646 w 290"/>
              <a:gd name="T49" fmla="*/ 2147483646 h 195"/>
              <a:gd name="T50" fmla="*/ 2147483646 w 290"/>
              <a:gd name="T51" fmla="*/ 2147483646 h 195"/>
              <a:gd name="T52" fmla="*/ 2147483646 w 290"/>
              <a:gd name="T53" fmla="*/ 2147483646 h 195"/>
              <a:gd name="T54" fmla="*/ 2147483646 w 290"/>
              <a:gd name="T55" fmla="*/ 2147483646 h 195"/>
              <a:gd name="T56" fmla="*/ 2147483646 w 290"/>
              <a:gd name="T57" fmla="*/ 2147483646 h 195"/>
              <a:gd name="T58" fmla="*/ 2147483646 w 290"/>
              <a:gd name="T59" fmla="*/ 2147483646 h 195"/>
              <a:gd name="T60" fmla="*/ 2147483646 w 290"/>
              <a:gd name="T61" fmla="*/ 2147483646 h 195"/>
              <a:gd name="T62" fmla="*/ 2147483646 w 290"/>
              <a:gd name="T63" fmla="*/ 2147483646 h 195"/>
              <a:gd name="T64" fmla="*/ 2147483646 w 290"/>
              <a:gd name="T65" fmla="*/ 2147483646 h 195"/>
              <a:gd name="T66" fmla="*/ 2147483646 w 290"/>
              <a:gd name="T67" fmla="*/ 2147483646 h 195"/>
              <a:gd name="T68" fmla="*/ 2147483646 w 290"/>
              <a:gd name="T69" fmla="*/ 2147483646 h 195"/>
              <a:gd name="T70" fmla="*/ 2147483646 w 290"/>
              <a:gd name="T71" fmla="*/ 2147483646 h 195"/>
              <a:gd name="T72" fmla="*/ 2147483646 w 290"/>
              <a:gd name="T73" fmla="*/ 2147483646 h 195"/>
              <a:gd name="T74" fmla="*/ 2147483646 w 290"/>
              <a:gd name="T75" fmla="*/ 2147483646 h 1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90" h="195">
                <a:moveTo>
                  <a:pt x="290" y="195"/>
                </a:moveTo>
                <a:lnTo>
                  <a:pt x="290" y="184"/>
                </a:lnTo>
                <a:lnTo>
                  <a:pt x="290" y="172"/>
                </a:lnTo>
                <a:lnTo>
                  <a:pt x="290" y="161"/>
                </a:lnTo>
                <a:lnTo>
                  <a:pt x="290" y="149"/>
                </a:lnTo>
                <a:lnTo>
                  <a:pt x="280" y="149"/>
                </a:lnTo>
                <a:lnTo>
                  <a:pt x="280" y="138"/>
                </a:lnTo>
                <a:lnTo>
                  <a:pt x="269" y="126"/>
                </a:lnTo>
                <a:lnTo>
                  <a:pt x="259" y="115"/>
                </a:lnTo>
                <a:lnTo>
                  <a:pt x="238" y="103"/>
                </a:lnTo>
                <a:lnTo>
                  <a:pt x="207" y="92"/>
                </a:lnTo>
                <a:lnTo>
                  <a:pt x="186" y="92"/>
                </a:lnTo>
                <a:lnTo>
                  <a:pt x="166" y="80"/>
                </a:lnTo>
                <a:lnTo>
                  <a:pt x="145" y="69"/>
                </a:lnTo>
                <a:lnTo>
                  <a:pt x="114" y="57"/>
                </a:lnTo>
                <a:lnTo>
                  <a:pt x="93" y="46"/>
                </a:lnTo>
                <a:lnTo>
                  <a:pt x="72" y="23"/>
                </a:lnTo>
                <a:lnTo>
                  <a:pt x="52" y="11"/>
                </a:lnTo>
                <a:lnTo>
                  <a:pt x="31" y="0"/>
                </a:lnTo>
                <a:lnTo>
                  <a:pt x="21" y="11"/>
                </a:lnTo>
                <a:lnTo>
                  <a:pt x="31" y="11"/>
                </a:lnTo>
                <a:lnTo>
                  <a:pt x="31" y="23"/>
                </a:lnTo>
                <a:lnTo>
                  <a:pt x="41" y="23"/>
                </a:lnTo>
                <a:lnTo>
                  <a:pt x="52" y="34"/>
                </a:lnTo>
                <a:lnTo>
                  <a:pt x="62" y="46"/>
                </a:lnTo>
                <a:lnTo>
                  <a:pt x="72" y="57"/>
                </a:lnTo>
                <a:lnTo>
                  <a:pt x="83" y="57"/>
                </a:lnTo>
                <a:lnTo>
                  <a:pt x="62" y="80"/>
                </a:lnTo>
                <a:lnTo>
                  <a:pt x="52" y="57"/>
                </a:lnTo>
                <a:lnTo>
                  <a:pt x="41" y="57"/>
                </a:lnTo>
                <a:lnTo>
                  <a:pt x="31" y="57"/>
                </a:lnTo>
                <a:lnTo>
                  <a:pt x="21" y="57"/>
                </a:lnTo>
                <a:lnTo>
                  <a:pt x="21" y="46"/>
                </a:lnTo>
                <a:lnTo>
                  <a:pt x="10" y="46"/>
                </a:lnTo>
                <a:lnTo>
                  <a:pt x="0" y="46"/>
                </a:lnTo>
                <a:lnTo>
                  <a:pt x="21" y="69"/>
                </a:lnTo>
                <a:lnTo>
                  <a:pt x="31" y="69"/>
                </a:lnTo>
                <a:lnTo>
                  <a:pt x="31" y="80"/>
                </a:lnTo>
                <a:lnTo>
                  <a:pt x="41" y="80"/>
                </a:lnTo>
                <a:lnTo>
                  <a:pt x="41" y="92"/>
                </a:lnTo>
                <a:lnTo>
                  <a:pt x="52" y="103"/>
                </a:lnTo>
                <a:lnTo>
                  <a:pt x="62" y="103"/>
                </a:lnTo>
                <a:lnTo>
                  <a:pt x="72" y="103"/>
                </a:lnTo>
                <a:lnTo>
                  <a:pt x="83" y="103"/>
                </a:lnTo>
                <a:lnTo>
                  <a:pt x="93" y="115"/>
                </a:lnTo>
                <a:lnTo>
                  <a:pt x="103" y="126"/>
                </a:lnTo>
                <a:lnTo>
                  <a:pt x="124" y="149"/>
                </a:lnTo>
                <a:lnTo>
                  <a:pt x="135" y="161"/>
                </a:lnTo>
                <a:lnTo>
                  <a:pt x="155" y="172"/>
                </a:lnTo>
                <a:lnTo>
                  <a:pt x="176" y="172"/>
                </a:lnTo>
                <a:lnTo>
                  <a:pt x="186" y="184"/>
                </a:lnTo>
                <a:lnTo>
                  <a:pt x="207" y="184"/>
                </a:lnTo>
                <a:lnTo>
                  <a:pt x="228" y="195"/>
                </a:lnTo>
                <a:lnTo>
                  <a:pt x="248" y="195"/>
                </a:lnTo>
                <a:lnTo>
                  <a:pt x="269" y="195"/>
                </a:lnTo>
                <a:lnTo>
                  <a:pt x="290" y="1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84" name="Text Box 24"/>
          <p:cNvSpPr txBox="1">
            <a:spLocks noChangeArrowheads="1"/>
          </p:cNvSpPr>
          <p:nvPr/>
        </p:nvSpPr>
        <p:spPr bwMode="auto">
          <a:xfrm>
            <a:off x="4527124" y="-30036"/>
            <a:ext cx="468160" cy="342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765" dirty="0">
                <a:solidFill>
                  <a:srgbClr val="FF0000"/>
                </a:solidFill>
                <a:latin typeface="Arial Black" panose="020B0A04020102020204" pitchFamily="34" charset="0"/>
              </a:rPr>
              <a:t>(1)</a:t>
            </a:r>
          </a:p>
        </p:txBody>
      </p:sp>
      <p:sp>
        <p:nvSpPr>
          <p:cNvPr id="168985" name="AutoShape 25"/>
          <p:cNvSpPr>
            <a:spLocks noChangeArrowheads="1"/>
          </p:cNvSpPr>
          <p:nvPr/>
        </p:nvSpPr>
        <p:spPr bwMode="auto">
          <a:xfrm>
            <a:off x="3406497" y="56031"/>
            <a:ext cx="2708180" cy="1008564"/>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680" tIns="36341" rIns="72680" bIns="36341" anchor="ctr"/>
          <a:lstStyle>
            <a:lvl1pPr defTabSz="989013">
              <a:spcBef>
                <a:spcPct val="20000"/>
              </a:spcBef>
              <a:buChar char="•"/>
              <a:defRPr sz="3200">
                <a:solidFill>
                  <a:schemeClr val="tx1"/>
                </a:solidFill>
                <a:latin typeface="Times New Roman" panose="02020603050405020304" pitchFamily="18" charset="0"/>
              </a:defRPr>
            </a:lvl1pPr>
            <a:lvl2pPr marL="493713" indent="-287338" defTabSz="989013">
              <a:spcBef>
                <a:spcPct val="20000"/>
              </a:spcBef>
              <a:buChar char="–"/>
              <a:defRPr sz="2800">
                <a:solidFill>
                  <a:schemeClr val="tx1"/>
                </a:solidFill>
                <a:latin typeface="Times New Roman" panose="02020603050405020304" pitchFamily="18" charset="0"/>
              </a:defRPr>
            </a:lvl2pPr>
            <a:lvl3pPr marL="989013" indent="-230188" defTabSz="989013">
              <a:spcBef>
                <a:spcPct val="20000"/>
              </a:spcBef>
              <a:buChar char="•"/>
              <a:defRPr sz="2400">
                <a:solidFill>
                  <a:schemeClr val="tx1"/>
                </a:solidFill>
                <a:latin typeface="Times New Roman" panose="02020603050405020304" pitchFamily="18" charset="0"/>
              </a:defRPr>
            </a:lvl3pPr>
            <a:lvl4pPr marL="1482725" indent="-228600" defTabSz="989013">
              <a:spcBef>
                <a:spcPct val="20000"/>
              </a:spcBef>
              <a:buChar char="–"/>
              <a:defRPr sz="2000">
                <a:solidFill>
                  <a:schemeClr val="tx1"/>
                </a:solidFill>
                <a:latin typeface="Times New Roman" panose="02020603050405020304" pitchFamily="18" charset="0"/>
              </a:defRPr>
            </a:lvl4pPr>
            <a:lvl5pPr marL="1978025" indent="-234950" defTabSz="989013">
              <a:spcBef>
                <a:spcPct val="20000"/>
              </a:spcBef>
              <a:buChar char="»"/>
              <a:defRPr sz="2000">
                <a:solidFill>
                  <a:schemeClr val="tx1"/>
                </a:solidFill>
                <a:latin typeface="Times New Roman" panose="02020603050405020304" pitchFamily="18" charset="0"/>
              </a:defRPr>
            </a:lvl5pPr>
            <a:lvl6pPr marL="2435225" indent="-234950" defTabSz="9890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92425" indent="-234950" defTabSz="9890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349625" indent="-234950" defTabSz="9890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06825" indent="-234950" defTabSz="9890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727221" fontAlgn="base">
              <a:spcBef>
                <a:spcPct val="0"/>
              </a:spcBef>
              <a:spcAft>
                <a:spcPct val="0"/>
              </a:spcAft>
              <a:buNone/>
            </a:pPr>
            <a:endParaRPr lang="en-US" altLang="en-US" sz="1912" dirty="0">
              <a:solidFill>
                <a:srgbClr val="3333CC"/>
              </a:solidFill>
            </a:endParaRPr>
          </a:p>
        </p:txBody>
      </p:sp>
      <p:sp>
        <p:nvSpPr>
          <p:cNvPr id="168986" name="Text Box 26"/>
          <p:cNvSpPr txBox="1">
            <a:spLocks noChangeArrowheads="1"/>
          </p:cNvSpPr>
          <p:nvPr/>
        </p:nvSpPr>
        <p:spPr bwMode="auto">
          <a:xfrm>
            <a:off x="6381994" y="3860325"/>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87" name="Freeform 27"/>
          <p:cNvSpPr>
            <a:spLocks/>
          </p:cNvSpPr>
          <p:nvPr/>
        </p:nvSpPr>
        <p:spPr bwMode="auto">
          <a:xfrm rot="567838" flipH="1">
            <a:off x="4919343" y="2521410"/>
            <a:ext cx="952532" cy="1829189"/>
          </a:xfrm>
          <a:custGeom>
            <a:avLst/>
            <a:gdLst>
              <a:gd name="T0" fmla="*/ 2147483646 w 1455"/>
              <a:gd name="T1" fmla="*/ 2147483646 h 2079"/>
              <a:gd name="T2" fmla="*/ 2147483646 w 1455"/>
              <a:gd name="T3" fmla="*/ 2147483646 h 2079"/>
              <a:gd name="T4" fmla="*/ 2147483646 w 1455"/>
              <a:gd name="T5" fmla="*/ 2147483646 h 2079"/>
              <a:gd name="T6" fmla="*/ 2147483646 w 1455"/>
              <a:gd name="T7" fmla="*/ 2147483646 h 2079"/>
              <a:gd name="T8" fmla="*/ 2147483646 w 1455"/>
              <a:gd name="T9" fmla="*/ 2147483646 h 2079"/>
              <a:gd name="T10" fmla="*/ 2147483646 w 1455"/>
              <a:gd name="T11" fmla="*/ 2147483646 h 2079"/>
              <a:gd name="T12" fmla="*/ 2147483646 w 1455"/>
              <a:gd name="T13" fmla="*/ 2147483646 h 2079"/>
              <a:gd name="T14" fmla="*/ 2147483646 w 1455"/>
              <a:gd name="T15" fmla="*/ 2147483646 h 2079"/>
              <a:gd name="T16" fmla="*/ 2147483646 w 1455"/>
              <a:gd name="T17" fmla="*/ 2147483646 h 2079"/>
              <a:gd name="T18" fmla="*/ 2147483646 w 1455"/>
              <a:gd name="T19" fmla="*/ 2147483646 h 2079"/>
              <a:gd name="T20" fmla="*/ 2147483646 w 1455"/>
              <a:gd name="T21" fmla="*/ 2147483646 h 2079"/>
              <a:gd name="T22" fmla="*/ 2147483646 w 1455"/>
              <a:gd name="T23" fmla="*/ 2147483646 h 2079"/>
              <a:gd name="T24" fmla="*/ 2147483646 w 1455"/>
              <a:gd name="T25" fmla="*/ 2147483646 h 2079"/>
              <a:gd name="T26" fmla="*/ 2147483646 w 1455"/>
              <a:gd name="T27" fmla="*/ 2147483646 h 2079"/>
              <a:gd name="T28" fmla="*/ 2147483646 w 1455"/>
              <a:gd name="T29" fmla="*/ 2147483646 h 2079"/>
              <a:gd name="T30" fmla="*/ 2147483646 w 1455"/>
              <a:gd name="T31" fmla="*/ 2147483646 h 2079"/>
              <a:gd name="T32" fmla="*/ 2147483646 w 1455"/>
              <a:gd name="T33" fmla="*/ 2147483646 h 2079"/>
              <a:gd name="T34" fmla="*/ 2147483646 w 1455"/>
              <a:gd name="T35" fmla="*/ 2147483646 h 2079"/>
              <a:gd name="T36" fmla="*/ 2147483646 w 1455"/>
              <a:gd name="T37" fmla="*/ 2147483646 h 2079"/>
              <a:gd name="T38" fmla="*/ 2147483646 w 1455"/>
              <a:gd name="T39" fmla="*/ 2147483646 h 2079"/>
              <a:gd name="T40" fmla="*/ 2147483646 w 1455"/>
              <a:gd name="T41" fmla="*/ 2147483646 h 2079"/>
              <a:gd name="T42" fmla="*/ 2147483646 w 1455"/>
              <a:gd name="T43" fmla="*/ 2147483646 h 2079"/>
              <a:gd name="T44" fmla="*/ 2147483646 w 1455"/>
              <a:gd name="T45" fmla="*/ 2147483646 h 2079"/>
              <a:gd name="T46" fmla="*/ 2147483646 w 1455"/>
              <a:gd name="T47" fmla="*/ 2147483646 h 2079"/>
              <a:gd name="T48" fmla="*/ 2147483646 w 1455"/>
              <a:gd name="T49" fmla="*/ 2147483646 h 2079"/>
              <a:gd name="T50" fmla="*/ 2147483646 w 1455"/>
              <a:gd name="T51" fmla="*/ 2147483646 h 2079"/>
              <a:gd name="T52" fmla="*/ 2147483646 w 1455"/>
              <a:gd name="T53" fmla="*/ 2147483646 h 2079"/>
              <a:gd name="T54" fmla="*/ 2147483646 w 1455"/>
              <a:gd name="T55" fmla="*/ 2147483646 h 2079"/>
              <a:gd name="T56" fmla="*/ 2147483646 w 1455"/>
              <a:gd name="T57" fmla="*/ 2147483646 h 2079"/>
              <a:gd name="T58" fmla="*/ 2147483646 w 1455"/>
              <a:gd name="T59" fmla="*/ 2147483646 h 2079"/>
              <a:gd name="T60" fmla="*/ 2147483646 w 1455"/>
              <a:gd name="T61" fmla="*/ 2147483646 h 2079"/>
              <a:gd name="T62" fmla="*/ 2147483646 w 1455"/>
              <a:gd name="T63" fmla="*/ 2147483646 h 2079"/>
              <a:gd name="T64" fmla="*/ 2147483646 w 1455"/>
              <a:gd name="T65" fmla="*/ 2147483646 h 2079"/>
              <a:gd name="T66" fmla="*/ 2147483646 w 1455"/>
              <a:gd name="T67" fmla="*/ 2147483646 h 2079"/>
              <a:gd name="T68" fmla="*/ 2147483646 w 1455"/>
              <a:gd name="T69" fmla="*/ 2147483646 h 2079"/>
              <a:gd name="T70" fmla="*/ 2147483646 w 1455"/>
              <a:gd name="T71" fmla="*/ 2147483646 h 2079"/>
              <a:gd name="T72" fmla="*/ 2147483646 w 1455"/>
              <a:gd name="T73" fmla="*/ 2147483646 h 2079"/>
              <a:gd name="T74" fmla="*/ 2147483646 w 1455"/>
              <a:gd name="T75" fmla="*/ 2147483646 h 2079"/>
              <a:gd name="T76" fmla="*/ 0 w 1455"/>
              <a:gd name="T77" fmla="*/ 2147483646 h 2079"/>
              <a:gd name="T78" fmla="*/ 2147483646 w 1455"/>
              <a:gd name="T79" fmla="*/ 2147483646 h 2079"/>
              <a:gd name="T80" fmla="*/ 2147483646 w 1455"/>
              <a:gd name="T81" fmla="*/ 2147483646 h 2079"/>
              <a:gd name="T82" fmla="*/ 2147483646 w 1455"/>
              <a:gd name="T83" fmla="*/ 2147483646 h 2079"/>
              <a:gd name="T84" fmla="*/ 2147483646 w 1455"/>
              <a:gd name="T85" fmla="*/ 2147483646 h 2079"/>
              <a:gd name="T86" fmla="*/ 2147483646 w 1455"/>
              <a:gd name="T87" fmla="*/ 2147483646 h 2079"/>
              <a:gd name="T88" fmla="*/ 2147483646 w 1455"/>
              <a:gd name="T89" fmla="*/ 2147483646 h 2079"/>
              <a:gd name="T90" fmla="*/ 2147483646 w 1455"/>
              <a:gd name="T91" fmla="*/ 2147483646 h 2079"/>
              <a:gd name="T92" fmla="*/ 2147483646 w 1455"/>
              <a:gd name="T93" fmla="*/ 2147483646 h 2079"/>
              <a:gd name="T94" fmla="*/ 2147483646 w 1455"/>
              <a:gd name="T95" fmla="*/ 2147483646 h 2079"/>
              <a:gd name="T96" fmla="*/ 2147483646 w 1455"/>
              <a:gd name="T97" fmla="*/ 2147483646 h 2079"/>
              <a:gd name="T98" fmla="*/ 2147483646 w 1455"/>
              <a:gd name="T99" fmla="*/ 2147483646 h 2079"/>
              <a:gd name="T100" fmla="*/ 2147483646 w 1455"/>
              <a:gd name="T101" fmla="*/ 2147483646 h 2079"/>
              <a:gd name="T102" fmla="*/ 2147483646 w 1455"/>
              <a:gd name="T103" fmla="*/ 2147483646 h 2079"/>
              <a:gd name="T104" fmla="*/ 2147483646 w 1455"/>
              <a:gd name="T105" fmla="*/ 2147483646 h 2079"/>
              <a:gd name="T106" fmla="*/ 2147483646 w 1455"/>
              <a:gd name="T107" fmla="*/ 2147483646 h 2079"/>
              <a:gd name="T108" fmla="*/ 2147483646 w 1455"/>
              <a:gd name="T109" fmla="*/ 2147483646 h 2079"/>
              <a:gd name="T110" fmla="*/ 2147483646 w 1455"/>
              <a:gd name="T111" fmla="*/ 2147483646 h 2079"/>
              <a:gd name="T112" fmla="*/ 2147483646 w 1455"/>
              <a:gd name="T113" fmla="*/ 2147483646 h 2079"/>
              <a:gd name="T114" fmla="*/ 2147483646 w 1455"/>
              <a:gd name="T115" fmla="*/ 2147483646 h 2079"/>
              <a:gd name="T116" fmla="*/ 2147483646 w 1455"/>
              <a:gd name="T117" fmla="*/ 2147483646 h 2079"/>
              <a:gd name="T118" fmla="*/ 2147483646 w 1455"/>
              <a:gd name="T119" fmla="*/ 2147483646 h 2079"/>
              <a:gd name="T120" fmla="*/ 2147483646 w 1455"/>
              <a:gd name="T121" fmla="*/ 2147483646 h 2079"/>
              <a:gd name="T122" fmla="*/ 2147483646 w 1455"/>
              <a:gd name="T123" fmla="*/ 0 h 20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455" h="2079">
                <a:moveTo>
                  <a:pt x="923" y="0"/>
                </a:moveTo>
                <a:lnTo>
                  <a:pt x="951" y="0"/>
                </a:lnTo>
                <a:lnTo>
                  <a:pt x="972" y="7"/>
                </a:lnTo>
                <a:lnTo>
                  <a:pt x="994" y="14"/>
                </a:lnTo>
                <a:lnTo>
                  <a:pt x="1015" y="21"/>
                </a:lnTo>
                <a:lnTo>
                  <a:pt x="1029" y="29"/>
                </a:lnTo>
                <a:lnTo>
                  <a:pt x="1043" y="43"/>
                </a:lnTo>
                <a:lnTo>
                  <a:pt x="1050" y="50"/>
                </a:lnTo>
                <a:lnTo>
                  <a:pt x="1057" y="64"/>
                </a:lnTo>
                <a:lnTo>
                  <a:pt x="1057" y="78"/>
                </a:lnTo>
                <a:lnTo>
                  <a:pt x="1057" y="92"/>
                </a:lnTo>
                <a:lnTo>
                  <a:pt x="1057" y="100"/>
                </a:lnTo>
                <a:lnTo>
                  <a:pt x="1057" y="107"/>
                </a:lnTo>
                <a:lnTo>
                  <a:pt x="1065" y="114"/>
                </a:lnTo>
                <a:lnTo>
                  <a:pt x="1065" y="121"/>
                </a:lnTo>
                <a:lnTo>
                  <a:pt x="1065" y="128"/>
                </a:lnTo>
                <a:lnTo>
                  <a:pt x="1072" y="135"/>
                </a:lnTo>
                <a:lnTo>
                  <a:pt x="1072" y="142"/>
                </a:lnTo>
                <a:lnTo>
                  <a:pt x="1072" y="149"/>
                </a:lnTo>
                <a:lnTo>
                  <a:pt x="1072" y="163"/>
                </a:lnTo>
                <a:lnTo>
                  <a:pt x="1072" y="178"/>
                </a:lnTo>
                <a:lnTo>
                  <a:pt x="1072" y="185"/>
                </a:lnTo>
                <a:lnTo>
                  <a:pt x="1072" y="199"/>
                </a:lnTo>
                <a:lnTo>
                  <a:pt x="1072" y="206"/>
                </a:lnTo>
                <a:lnTo>
                  <a:pt x="1072" y="220"/>
                </a:lnTo>
                <a:lnTo>
                  <a:pt x="1072" y="227"/>
                </a:lnTo>
                <a:lnTo>
                  <a:pt x="1079" y="241"/>
                </a:lnTo>
                <a:lnTo>
                  <a:pt x="1079" y="248"/>
                </a:lnTo>
                <a:lnTo>
                  <a:pt x="1093" y="263"/>
                </a:lnTo>
                <a:lnTo>
                  <a:pt x="1093" y="270"/>
                </a:lnTo>
                <a:lnTo>
                  <a:pt x="1093" y="277"/>
                </a:lnTo>
                <a:lnTo>
                  <a:pt x="1086" y="284"/>
                </a:lnTo>
                <a:lnTo>
                  <a:pt x="1086" y="291"/>
                </a:lnTo>
                <a:lnTo>
                  <a:pt x="1079" y="291"/>
                </a:lnTo>
                <a:lnTo>
                  <a:pt x="1072" y="298"/>
                </a:lnTo>
                <a:lnTo>
                  <a:pt x="1072" y="305"/>
                </a:lnTo>
                <a:lnTo>
                  <a:pt x="1079" y="305"/>
                </a:lnTo>
                <a:lnTo>
                  <a:pt x="1079" y="312"/>
                </a:lnTo>
                <a:lnTo>
                  <a:pt x="1079" y="319"/>
                </a:lnTo>
                <a:lnTo>
                  <a:pt x="1079" y="327"/>
                </a:lnTo>
                <a:lnTo>
                  <a:pt x="1079" y="334"/>
                </a:lnTo>
                <a:lnTo>
                  <a:pt x="1079" y="341"/>
                </a:lnTo>
                <a:lnTo>
                  <a:pt x="1079" y="348"/>
                </a:lnTo>
                <a:lnTo>
                  <a:pt x="1079" y="355"/>
                </a:lnTo>
                <a:lnTo>
                  <a:pt x="1079" y="362"/>
                </a:lnTo>
                <a:lnTo>
                  <a:pt x="1072" y="362"/>
                </a:lnTo>
                <a:lnTo>
                  <a:pt x="1072" y="369"/>
                </a:lnTo>
                <a:lnTo>
                  <a:pt x="1072" y="376"/>
                </a:lnTo>
                <a:lnTo>
                  <a:pt x="1079" y="383"/>
                </a:lnTo>
                <a:lnTo>
                  <a:pt x="1079" y="390"/>
                </a:lnTo>
                <a:lnTo>
                  <a:pt x="1079" y="397"/>
                </a:lnTo>
                <a:lnTo>
                  <a:pt x="1079" y="405"/>
                </a:lnTo>
                <a:lnTo>
                  <a:pt x="1072" y="412"/>
                </a:lnTo>
                <a:lnTo>
                  <a:pt x="1065" y="419"/>
                </a:lnTo>
                <a:lnTo>
                  <a:pt x="1050" y="419"/>
                </a:lnTo>
                <a:lnTo>
                  <a:pt x="1043" y="419"/>
                </a:lnTo>
                <a:lnTo>
                  <a:pt x="1029" y="419"/>
                </a:lnTo>
                <a:lnTo>
                  <a:pt x="1022" y="426"/>
                </a:lnTo>
                <a:lnTo>
                  <a:pt x="1015" y="426"/>
                </a:lnTo>
                <a:lnTo>
                  <a:pt x="1008" y="426"/>
                </a:lnTo>
                <a:lnTo>
                  <a:pt x="1001" y="433"/>
                </a:lnTo>
                <a:lnTo>
                  <a:pt x="994" y="440"/>
                </a:lnTo>
                <a:lnTo>
                  <a:pt x="994" y="447"/>
                </a:lnTo>
                <a:lnTo>
                  <a:pt x="1001" y="447"/>
                </a:lnTo>
                <a:lnTo>
                  <a:pt x="1008" y="447"/>
                </a:lnTo>
                <a:lnTo>
                  <a:pt x="1008" y="454"/>
                </a:lnTo>
                <a:lnTo>
                  <a:pt x="1015" y="461"/>
                </a:lnTo>
                <a:lnTo>
                  <a:pt x="1015" y="468"/>
                </a:lnTo>
                <a:lnTo>
                  <a:pt x="1022" y="468"/>
                </a:lnTo>
                <a:lnTo>
                  <a:pt x="1022" y="475"/>
                </a:lnTo>
                <a:lnTo>
                  <a:pt x="1029" y="475"/>
                </a:lnTo>
                <a:lnTo>
                  <a:pt x="1029" y="483"/>
                </a:lnTo>
                <a:lnTo>
                  <a:pt x="1036" y="490"/>
                </a:lnTo>
                <a:lnTo>
                  <a:pt x="1050" y="490"/>
                </a:lnTo>
                <a:lnTo>
                  <a:pt x="1057" y="497"/>
                </a:lnTo>
                <a:lnTo>
                  <a:pt x="1079" y="504"/>
                </a:lnTo>
                <a:lnTo>
                  <a:pt x="1093" y="504"/>
                </a:lnTo>
                <a:lnTo>
                  <a:pt x="1114" y="511"/>
                </a:lnTo>
                <a:lnTo>
                  <a:pt x="1128" y="511"/>
                </a:lnTo>
                <a:lnTo>
                  <a:pt x="1150" y="518"/>
                </a:lnTo>
                <a:lnTo>
                  <a:pt x="1164" y="518"/>
                </a:lnTo>
                <a:lnTo>
                  <a:pt x="1178" y="518"/>
                </a:lnTo>
                <a:lnTo>
                  <a:pt x="1192" y="518"/>
                </a:lnTo>
                <a:lnTo>
                  <a:pt x="1192" y="511"/>
                </a:lnTo>
                <a:lnTo>
                  <a:pt x="1192" y="504"/>
                </a:lnTo>
                <a:lnTo>
                  <a:pt x="1192" y="497"/>
                </a:lnTo>
                <a:lnTo>
                  <a:pt x="1192" y="490"/>
                </a:lnTo>
                <a:lnTo>
                  <a:pt x="1199" y="483"/>
                </a:lnTo>
                <a:lnTo>
                  <a:pt x="1199" y="475"/>
                </a:lnTo>
                <a:lnTo>
                  <a:pt x="1199" y="468"/>
                </a:lnTo>
                <a:lnTo>
                  <a:pt x="1207" y="461"/>
                </a:lnTo>
                <a:lnTo>
                  <a:pt x="1207" y="454"/>
                </a:lnTo>
                <a:lnTo>
                  <a:pt x="1214" y="447"/>
                </a:lnTo>
                <a:lnTo>
                  <a:pt x="1221" y="440"/>
                </a:lnTo>
                <a:lnTo>
                  <a:pt x="1221" y="433"/>
                </a:lnTo>
                <a:lnTo>
                  <a:pt x="1228" y="426"/>
                </a:lnTo>
                <a:lnTo>
                  <a:pt x="1228" y="419"/>
                </a:lnTo>
                <a:lnTo>
                  <a:pt x="1228" y="412"/>
                </a:lnTo>
                <a:lnTo>
                  <a:pt x="1228" y="405"/>
                </a:lnTo>
                <a:lnTo>
                  <a:pt x="1228" y="397"/>
                </a:lnTo>
                <a:lnTo>
                  <a:pt x="1235" y="397"/>
                </a:lnTo>
                <a:lnTo>
                  <a:pt x="1242" y="397"/>
                </a:lnTo>
                <a:lnTo>
                  <a:pt x="1242" y="405"/>
                </a:lnTo>
                <a:lnTo>
                  <a:pt x="1249" y="405"/>
                </a:lnTo>
                <a:lnTo>
                  <a:pt x="1249" y="397"/>
                </a:lnTo>
                <a:lnTo>
                  <a:pt x="1249" y="390"/>
                </a:lnTo>
                <a:lnTo>
                  <a:pt x="1249" y="376"/>
                </a:lnTo>
                <a:lnTo>
                  <a:pt x="1256" y="369"/>
                </a:lnTo>
                <a:lnTo>
                  <a:pt x="1256" y="362"/>
                </a:lnTo>
                <a:lnTo>
                  <a:pt x="1256" y="355"/>
                </a:lnTo>
                <a:lnTo>
                  <a:pt x="1256" y="348"/>
                </a:lnTo>
                <a:lnTo>
                  <a:pt x="1263" y="341"/>
                </a:lnTo>
                <a:lnTo>
                  <a:pt x="1263" y="334"/>
                </a:lnTo>
                <a:lnTo>
                  <a:pt x="1270" y="334"/>
                </a:lnTo>
                <a:lnTo>
                  <a:pt x="1270" y="327"/>
                </a:lnTo>
                <a:lnTo>
                  <a:pt x="1277" y="327"/>
                </a:lnTo>
                <a:lnTo>
                  <a:pt x="1285" y="327"/>
                </a:lnTo>
                <a:lnTo>
                  <a:pt x="1285" y="319"/>
                </a:lnTo>
                <a:lnTo>
                  <a:pt x="1292" y="319"/>
                </a:lnTo>
                <a:lnTo>
                  <a:pt x="1292" y="312"/>
                </a:lnTo>
                <a:lnTo>
                  <a:pt x="1299" y="312"/>
                </a:lnTo>
                <a:lnTo>
                  <a:pt x="1299" y="305"/>
                </a:lnTo>
                <a:lnTo>
                  <a:pt x="1306" y="305"/>
                </a:lnTo>
                <a:lnTo>
                  <a:pt x="1306" y="312"/>
                </a:lnTo>
                <a:lnTo>
                  <a:pt x="1313" y="312"/>
                </a:lnTo>
                <a:lnTo>
                  <a:pt x="1320" y="319"/>
                </a:lnTo>
                <a:lnTo>
                  <a:pt x="1320" y="327"/>
                </a:lnTo>
                <a:lnTo>
                  <a:pt x="1327" y="327"/>
                </a:lnTo>
                <a:lnTo>
                  <a:pt x="1334" y="327"/>
                </a:lnTo>
                <a:lnTo>
                  <a:pt x="1341" y="334"/>
                </a:lnTo>
                <a:lnTo>
                  <a:pt x="1348" y="334"/>
                </a:lnTo>
                <a:lnTo>
                  <a:pt x="1348" y="341"/>
                </a:lnTo>
                <a:lnTo>
                  <a:pt x="1348" y="348"/>
                </a:lnTo>
                <a:lnTo>
                  <a:pt x="1356" y="348"/>
                </a:lnTo>
                <a:lnTo>
                  <a:pt x="1356" y="355"/>
                </a:lnTo>
                <a:lnTo>
                  <a:pt x="1356" y="362"/>
                </a:lnTo>
                <a:lnTo>
                  <a:pt x="1356" y="369"/>
                </a:lnTo>
                <a:lnTo>
                  <a:pt x="1363" y="369"/>
                </a:lnTo>
                <a:lnTo>
                  <a:pt x="1370" y="369"/>
                </a:lnTo>
                <a:lnTo>
                  <a:pt x="1370" y="376"/>
                </a:lnTo>
                <a:lnTo>
                  <a:pt x="1377" y="376"/>
                </a:lnTo>
                <a:lnTo>
                  <a:pt x="1391" y="397"/>
                </a:lnTo>
                <a:lnTo>
                  <a:pt x="1398" y="412"/>
                </a:lnTo>
                <a:lnTo>
                  <a:pt x="1405" y="440"/>
                </a:lnTo>
                <a:lnTo>
                  <a:pt x="1412" y="468"/>
                </a:lnTo>
                <a:lnTo>
                  <a:pt x="1419" y="497"/>
                </a:lnTo>
                <a:lnTo>
                  <a:pt x="1419" y="525"/>
                </a:lnTo>
                <a:lnTo>
                  <a:pt x="1427" y="554"/>
                </a:lnTo>
                <a:lnTo>
                  <a:pt x="1427" y="575"/>
                </a:lnTo>
                <a:lnTo>
                  <a:pt x="1427" y="596"/>
                </a:lnTo>
                <a:lnTo>
                  <a:pt x="1419" y="610"/>
                </a:lnTo>
                <a:lnTo>
                  <a:pt x="1419" y="617"/>
                </a:lnTo>
                <a:lnTo>
                  <a:pt x="1412" y="617"/>
                </a:lnTo>
                <a:lnTo>
                  <a:pt x="1412" y="624"/>
                </a:lnTo>
                <a:lnTo>
                  <a:pt x="1405" y="632"/>
                </a:lnTo>
                <a:lnTo>
                  <a:pt x="1405" y="639"/>
                </a:lnTo>
                <a:lnTo>
                  <a:pt x="1398" y="639"/>
                </a:lnTo>
                <a:lnTo>
                  <a:pt x="1398" y="646"/>
                </a:lnTo>
                <a:lnTo>
                  <a:pt x="1405" y="653"/>
                </a:lnTo>
                <a:lnTo>
                  <a:pt x="1405" y="660"/>
                </a:lnTo>
                <a:lnTo>
                  <a:pt x="1412" y="667"/>
                </a:lnTo>
                <a:lnTo>
                  <a:pt x="1412" y="674"/>
                </a:lnTo>
                <a:lnTo>
                  <a:pt x="1419" y="681"/>
                </a:lnTo>
                <a:lnTo>
                  <a:pt x="1419" y="688"/>
                </a:lnTo>
                <a:lnTo>
                  <a:pt x="1419" y="695"/>
                </a:lnTo>
                <a:lnTo>
                  <a:pt x="1419" y="702"/>
                </a:lnTo>
                <a:lnTo>
                  <a:pt x="1419" y="710"/>
                </a:lnTo>
                <a:lnTo>
                  <a:pt x="1412" y="717"/>
                </a:lnTo>
                <a:lnTo>
                  <a:pt x="1412" y="745"/>
                </a:lnTo>
                <a:lnTo>
                  <a:pt x="1419" y="773"/>
                </a:lnTo>
                <a:lnTo>
                  <a:pt x="1427" y="802"/>
                </a:lnTo>
                <a:lnTo>
                  <a:pt x="1434" y="830"/>
                </a:lnTo>
                <a:lnTo>
                  <a:pt x="1448" y="859"/>
                </a:lnTo>
                <a:lnTo>
                  <a:pt x="1448" y="887"/>
                </a:lnTo>
                <a:lnTo>
                  <a:pt x="1455" y="915"/>
                </a:lnTo>
                <a:lnTo>
                  <a:pt x="1455" y="944"/>
                </a:lnTo>
                <a:lnTo>
                  <a:pt x="1448" y="965"/>
                </a:lnTo>
                <a:lnTo>
                  <a:pt x="1441" y="993"/>
                </a:lnTo>
                <a:lnTo>
                  <a:pt x="1427" y="1008"/>
                </a:lnTo>
                <a:lnTo>
                  <a:pt x="1412" y="1022"/>
                </a:lnTo>
                <a:lnTo>
                  <a:pt x="1398" y="1029"/>
                </a:lnTo>
                <a:lnTo>
                  <a:pt x="1391" y="1043"/>
                </a:lnTo>
                <a:lnTo>
                  <a:pt x="1377" y="1050"/>
                </a:lnTo>
                <a:lnTo>
                  <a:pt x="1363" y="1064"/>
                </a:lnTo>
                <a:lnTo>
                  <a:pt x="1348" y="1071"/>
                </a:lnTo>
                <a:lnTo>
                  <a:pt x="1334" y="1078"/>
                </a:lnTo>
                <a:lnTo>
                  <a:pt x="1320" y="1093"/>
                </a:lnTo>
                <a:lnTo>
                  <a:pt x="1306" y="1100"/>
                </a:lnTo>
                <a:lnTo>
                  <a:pt x="1306" y="1121"/>
                </a:lnTo>
                <a:lnTo>
                  <a:pt x="1299" y="1142"/>
                </a:lnTo>
                <a:lnTo>
                  <a:pt x="1299" y="1156"/>
                </a:lnTo>
                <a:lnTo>
                  <a:pt x="1292" y="1178"/>
                </a:lnTo>
                <a:lnTo>
                  <a:pt x="1285" y="1192"/>
                </a:lnTo>
                <a:lnTo>
                  <a:pt x="1277" y="1206"/>
                </a:lnTo>
                <a:lnTo>
                  <a:pt x="1263" y="1220"/>
                </a:lnTo>
                <a:lnTo>
                  <a:pt x="1249" y="1235"/>
                </a:lnTo>
                <a:lnTo>
                  <a:pt x="1235" y="1249"/>
                </a:lnTo>
                <a:lnTo>
                  <a:pt x="1221" y="1256"/>
                </a:lnTo>
                <a:lnTo>
                  <a:pt x="1221" y="1263"/>
                </a:lnTo>
                <a:lnTo>
                  <a:pt x="1221" y="1270"/>
                </a:lnTo>
                <a:lnTo>
                  <a:pt x="1221" y="1277"/>
                </a:lnTo>
                <a:lnTo>
                  <a:pt x="1228" y="1277"/>
                </a:lnTo>
                <a:lnTo>
                  <a:pt x="1228" y="1284"/>
                </a:lnTo>
                <a:lnTo>
                  <a:pt x="1242" y="1291"/>
                </a:lnTo>
                <a:lnTo>
                  <a:pt x="1256" y="1305"/>
                </a:lnTo>
                <a:lnTo>
                  <a:pt x="1270" y="1327"/>
                </a:lnTo>
                <a:lnTo>
                  <a:pt x="1277" y="1348"/>
                </a:lnTo>
                <a:lnTo>
                  <a:pt x="1292" y="1376"/>
                </a:lnTo>
                <a:lnTo>
                  <a:pt x="1292" y="1398"/>
                </a:lnTo>
                <a:lnTo>
                  <a:pt x="1299" y="1419"/>
                </a:lnTo>
                <a:lnTo>
                  <a:pt x="1306" y="1440"/>
                </a:lnTo>
                <a:lnTo>
                  <a:pt x="1306" y="1447"/>
                </a:lnTo>
                <a:lnTo>
                  <a:pt x="1306" y="1454"/>
                </a:lnTo>
                <a:lnTo>
                  <a:pt x="1313" y="1454"/>
                </a:lnTo>
                <a:lnTo>
                  <a:pt x="1313" y="1462"/>
                </a:lnTo>
                <a:lnTo>
                  <a:pt x="1320" y="1469"/>
                </a:lnTo>
                <a:lnTo>
                  <a:pt x="1320" y="1483"/>
                </a:lnTo>
                <a:lnTo>
                  <a:pt x="1327" y="1490"/>
                </a:lnTo>
                <a:lnTo>
                  <a:pt x="1334" y="1504"/>
                </a:lnTo>
                <a:lnTo>
                  <a:pt x="1334" y="1511"/>
                </a:lnTo>
                <a:lnTo>
                  <a:pt x="1341" y="1518"/>
                </a:lnTo>
                <a:lnTo>
                  <a:pt x="1341" y="1525"/>
                </a:lnTo>
                <a:lnTo>
                  <a:pt x="1348" y="1568"/>
                </a:lnTo>
                <a:lnTo>
                  <a:pt x="1363" y="1610"/>
                </a:lnTo>
                <a:lnTo>
                  <a:pt x="1370" y="1660"/>
                </a:lnTo>
                <a:lnTo>
                  <a:pt x="1377" y="1717"/>
                </a:lnTo>
                <a:lnTo>
                  <a:pt x="1377" y="1774"/>
                </a:lnTo>
                <a:lnTo>
                  <a:pt x="1377" y="1830"/>
                </a:lnTo>
                <a:lnTo>
                  <a:pt x="1377" y="1880"/>
                </a:lnTo>
                <a:lnTo>
                  <a:pt x="1363" y="1930"/>
                </a:lnTo>
                <a:lnTo>
                  <a:pt x="1341" y="1965"/>
                </a:lnTo>
                <a:lnTo>
                  <a:pt x="1313" y="1994"/>
                </a:lnTo>
                <a:lnTo>
                  <a:pt x="1277" y="2008"/>
                </a:lnTo>
                <a:lnTo>
                  <a:pt x="1249" y="2008"/>
                </a:lnTo>
                <a:lnTo>
                  <a:pt x="1228" y="2015"/>
                </a:lnTo>
                <a:lnTo>
                  <a:pt x="1207" y="2015"/>
                </a:lnTo>
                <a:lnTo>
                  <a:pt x="1192" y="2008"/>
                </a:lnTo>
                <a:lnTo>
                  <a:pt x="1178" y="2001"/>
                </a:lnTo>
                <a:lnTo>
                  <a:pt x="1157" y="1994"/>
                </a:lnTo>
                <a:lnTo>
                  <a:pt x="1136" y="1979"/>
                </a:lnTo>
                <a:lnTo>
                  <a:pt x="1114" y="1972"/>
                </a:lnTo>
                <a:lnTo>
                  <a:pt x="1079" y="1958"/>
                </a:lnTo>
                <a:lnTo>
                  <a:pt x="1072" y="1965"/>
                </a:lnTo>
                <a:lnTo>
                  <a:pt x="1072" y="1972"/>
                </a:lnTo>
                <a:lnTo>
                  <a:pt x="1065" y="1979"/>
                </a:lnTo>
                <a:lnTo>
                  <a:pt x="1065" y="1986"/>
                </a:lnTo>
                <a:lnTo>
                  <a:pt x="1057" y="2001"/>
                </a:lnTo>
                <a:lnTo>
                  <a:pt x="1057" y="2008"/>
                </a:lnTo>
                <a:lnTo>
                  <a:pt x="1057" y="2015"/>
                </a:lnTo>
                <a:lnTo>
                  <a:pt x="1050" y="2022"/>
                </a:lnTo>
                <a:lnTo>
                  <a:pt x="1043" y="2029"/>
                </a:lnTo>
                <a:lnTo>
                  <a:pt x="1036" y="2043"/>
                </a:lnTo>
                <a:lnTo>
                  <a:pt x="1022" y="2050"/>
                </a:lnTo>
                <a:lnTo>
                  <a:pt x="1008" y="2057"/>
                </a:lnTo>
                <a:lnTo>
                  <a:pt x="994" y="2064"/>
                </a:lnTo>
                <a:lnTo>
                  <a:pt x="972" y="2072"/>
                </a:lnTo>
                <a:lnTo>
                  <a:pt x="951" y="2072"/>
                </a:lnTo>
                <a:lnTo>
                  <a:pt x="930" y="2079"/>
                </a:lnTo>
                <a:lnTo>
                  <a:pt x="901" y="2079"/>
                </a:lnTo>
                <a:lnTo>
                  <a:pt x="866" y="2072"/>
                </a:lnTo>
                <a:lnTo>
                  <a:pt x="823" y="2064"/>
                </a:lnTo>
                <a:lnTo>
                  <a:pt x="767" y="2050"/>
                </a:lnTo>
                <a:lnTo>
                  <a:pt x="738" y="2036"/>
                </a:lnTo>
                <a:lnTo>
                  <a:pt x="710" y="2029"/>
                </a:lnTo>
                <a:lnTo>
                  <a:pt x="681" y="2015"/>
                </a:lnTo>
                <a:lnTo>
                  <a:pt x="653" y="2008"/>
                </a:lnTo>
                <a:lnTo>
                  <a:pt x="625" y="2001"/>
                </a:lnTo>
                <a:lnTo>
                  <a:pt x="603" y="1986"/>
                </a:lnTo>
                <a:lnTo>
                  <a:pt x="582" y="1979"/>
                </a:lnTo>
                <a:lnTo>
                  <a:pt x="561" y="1972"/>
                </a:lnTo>
                <a:lnTo>
                  <a:pt x="539" y="1958"/>
                </a:lnTo>
                <a:lnTo>
                  <a:pt x="518" y="1951"/>
                </a:lnTo>
                <a:lnTo>
                  <a:pt x="504" y="1951"/>
                </a:lnTo>
                <a:lnTo>
                  <a:pt x="468" y="1944"/>
                </a:lnTo>
                <a:lnTo>
                  <a:pt x="433" y="1937"/>
                </a:lnTo>
                <a:lnTo>
                  <a:pt x="383" y="1930"/>
                </a:lnTo>
                <a:lnTo>
                  <a:pt x="334" y="1923"/>
                </a:lnTo>
                <a:lnTo>
                  <a:pt x="291" y="1908"/>
                </a:lnTo>
                <a:lnTo>
                  <a:pt x="248" y="1901"/>
                </a:lnTo>
                <a:lnTo>
                  <a:pt x="213" y="1894"/>
                </a:lnTo>
                <a:lnTo>
                  <a:pt x="185" y="1887"/>
                </a:lnTo>
                <a:lnTo>
                  <a:pt x="178" y="1880"/>
                </a:lnTo>
                <a:lnTo>
                  <a:pt x="170" y="1873"/>
                </a:lnTo>
                <a:lnTo>
                  <a:pt x="178" y="1873"/>
                </a:lnTo>
                <a:lnTo>
                  <a:pt x="178" y="1866"/>
                </a:lnTo>
                <a:lnTo>
                  <a:pt x="185" y="1866"/>
                </a:lnTo>
                <a:lnTo>
                  <a:pt x="192" y="1859"/>
                </a:lnTo>
                <a:lnTo>
                  <a:pt x="199" y="1852"/>
                </a:lnTo>
                <a:lnTo>
                  <a:pt x="199" y="1845"/>
                </a:lnTo>
                <a:lnTo>
                  <a:pt x="206" y="1845"/>
                </a:lnTo>
                <a:lnTo>
                  <a:pt x="206" y="1837"/>
                </a:lnTo>
                <a:lnTo>
                  <a:pt x="206" y="1830"/>
                </a:lnTo>
                <a:lnTo>
                  <a:pt x="192" y="1830"/>
                </a:lnTo>
                <a:lnTo>
                  <a:pt x="178" y="1837"/>
                </a:lnTo>
                <a:lnTo>
                  <a:pt x="163" y="1845"/>
                </a:lnTo>
                <a:lnTo>
                  <a:pt x="149" y="1852"/>
                </a:lnTo>
                <a:lnTo>
                  <a:pt x="128" y="1859"/>
                </a:lnTo>
                <a:lnTo>
                  <a:pt x="107" y="1866"/>
                </a:lnTo>
                <a:lnTo>
                  <a:pt x="78" y="1866"/>
                </a:lnTo>
                <a:lnTo>
                  <a:pt x="57" y="1873"/>
                </a:lnTo>
                <a:lnTo>
                  <a:pt x="36" y="1873"/>
                </a:lnTo>
                <a:lnTo>
                  <a:pt x="28" y="1873"/>
                </a:lnTo>
                <a:lnTo>
                  <a:pt x="21" y="1866"/>
                </a:lnTo>
                <a:lnTo>
                  <a:pt x="21" y="1859"/>
                </a:lnTo>
                <a:lnTo>
                  <a:pt x="14" y="1852"/>
                </a:lnTo>
                <a:lnTo>
                  <a:pt x="14" y="1845"/>
                </a:lnTo>
                <a:lnTo>
                  <a:pt x="7" y="1837"/>
                </a:lnTo>
                <a:lnTo>
                  <a:pt x="0" y="1830"/>
                </a:lnTo>
                <a:lnTo>
                  <a:pt x="0" y="1823"/>
                </a:lnTo>
                <a:lnTo>
                  <a:pt x="0" y="1816"/>
                </a:lnTo>
                <a:lnTo>
                  <a:pt x="0" y="1809"/>
                </a:lnTo>
                <a:lnTo>
                  <a:pt x="0" y="1802"/>
                </a:lnTo>
                <a:lnTo>
                  <a:pt x="0" y="1795"/>
                </a:lnTo>
                <a:lnTo>
                  <a:pt x="7" y="1788"/>
                </a:lnTo>
                <a:lnTo>
                  <a:pt x="14" y="1774"/>
                </a:lnTo>
                <a:lnTo>
                  <a:pt x="28" y="1767"/>
                </a:lnTo>
                <a:lnTo>
                  <a:pt x="36" y="1752"/>
                </a:lnTo>
                <a:lnTo>
                  <a:pt x="50" y="1745"/>
                </a:lnTo>
                <a:lnTo>
                  <a:pt x="57" y="1731"/>
                </a:lnTo>
                <a:lnTo>
                  <a:pt x="71" y="1724"/>
                </a:lnTo>
                <a:lnTo>
                  <a:pt x="78" y="1717"/>
                </a:lnTo>
                <a:lnTo>
                  <a:pt x="85" y="1710"/>
                </a:lnTo>
                <a:lnTo>
                  <a:pt x="92" y="1703"/>
                </a:lnTo>
                <a:lnTo>
                  <a:pt x="99" y="1703"/>
                </a:lnTo>
                <a:lnTo>
                  <a:pt x="107" y="1696"/>
                </a:lnTo>
                <a:lnTo>
                  <a:pt x="114" y="1696"/>
                </a:lnTo>
                <a:lnTo>
                  <a:pt x="121" y="1696"/>
                </a:lnTo>
                <a:lnTo>
                  <a:pt x="121" y="1689"/>
                </a:lnTo>
                <a:lnTo>
                  <a:pt x="128" y="1689"/>
                </a:lnTo>
                <a:lnTo>
                  <a:pt x="135" y="1681"/>
                </a:lnTo>
                <a:lnTo>
                  <a:pt x="142" y="1674"/>
                </a:lnTo>
                <a:lnTo>
                  <a:pt x="149" y="1667"/>
                </a:lnTo>
                <a:lnTo>
                  <a:pt x="149" y="1660"/>
                </a:lnTo>
                <a:lnTo>
                  <a:pt x="156" y="1653"/>
                </a:lnTo>
                <a:lnTo>
                  <a:pt x="149" y="1653"/>
                </a:lnTo>
                <a:lnTo>
                  <a:pt x="149" y="1646"/>
                </a:lnTo>
                <a:lnTo>
                  <a:pt x="149" y="1639"/>
                </a:lnTo>
                <a:lnTo>
                  <a:pt x="142" y="1639"/>
                </a:lnTo>
                <a:lnTo>
                  <a:pt x="142" y="1632"/>
                </a:lnTo>
                <a:lnTo>
                  <a:pt x="156" y="1625"/>
                </a:lnTo>
                <a:lnTo>
                  <a:pt x="163" y="1610"/>
                </a:lnTo>
                <a:lnTo>
                  <a:pt x="178" y="1603"/>
                </a:lnTo>
                <a:lnTo>
                  <a:pt x="185" y="1596"/>
                </a:lnTo>
                <a:lnTo>
                  <a:pt x="199" y="1589"/>
                </a:lnTo>
                <a:lnTo>
                  <a:pt x="213" y="1582"/>
                </a:lnTo>
                <a:lnTo>
                  <a:pt x="220" y="1582"/>
                </a:lnTo>
                <a:lnTo>
                  <a:pt x="227" y="1575"/>
                </a:lnTo>
                <a:lnTo>
                  <a:pt x="241" y="1575"/>
                </a:lnTo>
                <a:lnTo>
                  <a:pt x="248" y="1575"/>
                </a:lnTo>
                <a:lnTo>
                  <a:pt x="248" y="1582"/>
                </a:lnTo>
                <a:lnTo>
                  <a:pt x="256" y="1582"/>
                </a:lnTo>
                <a:lnTo>
                  <a:pt x="263" y="1589"/>
                </a:lnTo>
                <a:lnTo>
                  <a:pt x="270" y="1596"/>
                </a:lnTo>
                <a:lnTo>
                  <a:pt x="270" y="1603"/>
                </a:lnTo>
                <a:lnTo>
                  <a:pt x="277" y="1603"/>
                </a:lnTo>
                <a:lnTo>
                  <a:pt x="277" y="1610"/>
                </a:lnTo>
                <a:lnTo>
                  <a:pt x="284" y="1618"/>
                </a:lnTo>
                <a:lnTo>
                  <a:pt x="291" y="1618"/>
                </a:lnTo>
                <a:lnTo>
                  <a:pt x="298" y="1618"/>
                </a:lnTo>
                <a:lnTo>
                  <a:pt x="305" y="1625"/>
                </a:lnTo>
                <a:lnTo>
                  <a:pt x="319" y="1625"/>
                </a:lnTo>
                <a:lnTo>
                  <a:pt x="327" y="1618"/>
                </a:lnTo>
                <a:lnTo>
                  <a:pt x="334" y="1610"/>
                </a:lnTo>
                <a:lnTo>
                  <a:pt x="341" y="1610"/>
                </a:lnTo>
                <a:lnTo>
                  <a:pt x="348" y="1596"/>
                </a:lnTo>
                <a:lnTo>
                  <a:pt x="341" y="1596"/>
                </a:lnTo>
                <a:lnTo>
                  <a:pt x="341" y="1589"/>
                </a:lnTo>
                <a:lnTo>
                  <a:pt x="341" y="1582"/>
                </a:lnTo>
                <a:lnTo>
                  <a:pt x="334" y="1575"/>
                </a:lnTo>
                <a:lnTo>
                  <a:pt x="341" y="1568"/>
                </a:lnTo>
                <a:lnTo>
                  <a:pt x="355" y="1554"/>
                </a:lnTo>
                <a:lnTo>
                  <a:pt x="369" y="1547"/>
                </a:lnTo>
                <a:lnTo>
                  <a:pt x="383" y="1540"/>
                </a:lnTo>
                <a:lnTo>
                  <a:pt x="398" y="1532"/>
                </a:lnTo>
                <a:lnTo>
                  <a:pt x="412" y="1532"/>
                </a:lnTo>
                <a:lnTo>
                  <a:pt x="426" y="1525"/>
                </a:lnTo>
                <a:lnTo>
                  <a:pt x="440" y="1525"/>
                </a:lnTo>
                <a:lnTo>
                  <a:pt x="447" y="1525"/>
                </a:lnTo>
                <a:lnTo>
                  <a:pt x="454" y="1525"/>
                </a:lnTo>
                <a:lnTo>
                  <a:pt x="461" y="1532"/>
                </a:lnTo>
                <a:lnTo>
                  <a:pt x="468" y="1532"/>
                </a:lnTo>
                <a:lnTo>
                  <a:pt x="468" y="1540"/>
                </a:lnTo>
                <a:lnTo>
                  <a:pt x="476" y="1540"/>
                </a:lnTo>
                <a:lnTo>
                  <a:pt x="476" y="1547"/>
                </a:lnTo>
                <a:lnTo>
                  <a:pt x="483" y="1547"/>
                </a:lnTo>
                <a:lnTo>
                  <a:pt x="483" y="1554"/>
                </a:lnTo>
                <a:lnTo>
                  <a:pt x="490" y="1554"/>
                </a:lnTo>
                <a:lnTo>
                  <a:pt x="504" y="1554"/>
                </a:lnTo>
                <a:lnTo>
                  <a:pt x="518" y="1561"/>
                </a:lnTo>
                <a:lnTo>
                  <a:pt x="547" y="1561"/>
                </a:lnTo>
                <a:lnTo>
                  <a:pt x="568" y="1561"/>
                </a:lnTo>
                <a:lnTo>
                  <a:pt x="589" y="1561"/>
                </a:lnTo>
                <a:lnTo>
                  <a:pt x="618" y="1561"/>
                </a:lnTo>
                <a:lnTo>
                  <a:pt x="632" y="1561"/>
                </a:lnTo>
                <a:lnTo>
                  <a:pt x="653" y="1561"/>
                </a:lnTo>
                <a:lnTo>
                  <a:pt x="660" y="1561"/>
                </a:lnTo>
                <a:lnTo>
                  <a:pt x="660" y="1547"/>
                </a:lnTo>
                <a:lnTo>
                  <a:pt x="660" y="1532"/>
                </a:lnTo>
                <a:lnTo>
                  <a:pt x="660" y="1518"/>
                </a:lnTo>
                <a:lnTo>
                  <a:pt x="660" y="1504"/>
                </a:lnTo>
                <a:lnTo>
                  <a:pt x="660" y="1483"/>
                </a:lnTo>
                <a:lnTo>
                  <a:pt x="660" y="1469"/>
                </a:lnTo>
                <a:lnTo>
                  <a:pt x="667" y="1454"/>
                </a:lnTo>
                <a:lnTo>
                  <a:pt x="667" y="1433"/>
                </a:lnTo>
                <a:lnTo>
                  <a:pt x="667" y="1419"/>
                </a:lnTo>
                <a:lnTo>
                  <a:pt x="667" y="1405"/>
                </a:lnTo>
                <a:lnTo>
                  <a:pt x="674" y="1391"/>
                </a:lnTo>
                <a:lnTo>
                  <a:pt x="674" y="1383"/>
                </a:lnTo>
                <a:lnTo>
                  <a:pt x="681" y="1369"/>
                </a:lnTo>
                <a:lnTo>
                  <a:pt x="688" y="1362"/>
                </a:lnTo>
                <a:lnTo>
                  <a:pt x="696" y="1355"/>
                </a:lnTo>
                <a:lnTo>
                  <a:pt x="703" y="1348"/>
                </a:lnTo>
                <a:lnTo>
                  <a:pt x="703" y="1341"/>
                </a:lnTo>
                <a:lnTo>
                  <a:pt x="710" y="1334"/>
                </a:lnTo>
                <a:lnTo>
                  <a:pt x="703" y="1334"/>
                </a:lnTo>
                <a:lnTo>
                  <a:pt x="703" y="1327"/>
                </a:lnTo>
                <a:lnTo>
                  <a:pt x="703" y="1320"/>
                </a:lnTo>
                <a:lnTo>
                  <a:pt x="703" y="1313"/>
                </a:lnTo>
                <a:lnTo>
                  <a:pt x="696" y="1313"/>
                </a:lnTo>
                <a:lnTo>
                  <a:pt x="688" y="1313"/>
                </a:lnTo>
                <a:lnTo>
                  <a:pt x="681" y="1313"/>
                </a:lnTo>
                <a:lnTo>
                  <a:pt x="674" y="1305"/>
                </a:lnTo>
                <a:lnTo>
                  <a:pt x="667" y="1305"/>
                </a:lnTo>
                <a:lnTo>
                  <a:pt x="660" y="1305"/>
                </a:lnTo>
                <a:lnTo>
                  <a:pt x="660" y="1298"/>
                </a:lnTo>
                <a:lnTo>
                  <a:pt x="653" y="1291"/>
                </a:lnTo>
                <a:lnTo>
                  <a:pt x="646" y="1284"/>
                </a:lnTo>
                <a:lnTo>
                  <a:pt x="639" y="1277"/>
                </a:lnTo>
                <a:lnTo>
                  <a:pt x="632" y="1263"/>
                </a:lnTo>
                <a:lnTo>
                  <a:pt x="618" y="1235"/>
                </a:lnTo>
                <a:lnTo>
                  <a:pt x="610" y="1213"/>
                </a:lnTo>
                <a:lnTo>
                  <a:pt x="610" y="1185"/>
                </a:lnTo>
                <a:lnTo>
                  <a:pt x="603" y="1164"/>
                </a:lnTo>
                <a:lnTo>
                  <a:pt x="596" y="1135"/>
                </a:lnTo>
                <a:lnTo>
                  <a:pt x="596" y="1107"/>
                </a:lnTo>
                <a:lnTo>
                  <a:pt x="589" y="1086"/>
                </a:lnTo>
                <a:lnTo>
                  <a:pt x="589" y="1057"/>
                </a:lnTo>
                <a:lnTo>
                  <a:pt x="589" y="1036"/>
                </a:lnTo>
                <a:lnTo>
                  <a:pt x="561" y="1000"/>
                </a:lnTo>
                <a:lnTo>
                  <a:pt x="539" y="951"/>
                </a:lnTo>
                <a:lnTo>
                  <a:pt x="518" y="894"/>
                </a:lnTo>
                <a:lnTo>
                  <a:pt x="504" y="837"/>
                </a:lnTo>
                <a:lnTo>
                  <a:pt x="497" y="773"/>
                </a:lnTo>
                <a:lnTo>
                  <a:pt x="490" y="710"/>
                </a:lnTo>
                <a:lnTo>
                  <a:pt x="497" y="660"/>
                </a:lnTo>
                <a:lnTo>
                  <a:pt x="518" y="610"/>
                </a:lnTo>
                <a:lnTo>
                  <a:pt x="547" y="582"/>
                </a:lnTo>
                <a:lnTo>
                  <a:pt x="589" y="561"/>
                </a:lnTo>
                <a:lnTo>
                  <a:pt x="603" y="554"/>
                </a:lnTo>
                <a:lnTo>
                  <a:pt x="618" y="546"/>
                </a:lnTo>
                <a:lnTo>
                  <a:pt x="632" y="539"/>
                </a:lnTo>
                <a:lnTo>
                  <a:pt x="646" y="525"/>
                </a:lnTo>
                <a:lnTo>
                  <a:pt x="660" y="518"/>
                </a:lnTo>
                <a:lnTo>
                  <a:pt x="674" y="511"/>
                </a:lnTo>
                <a:lnTo>
                  <a:pt x="681" y="511"/>
                </a:lnTo>
                <a:lnTo>
                  <a:pt x="703" y="504"/>
                </a:lnTo>
                <a:lnTo>
                  <a:pt x="717" y="497"/>
                </a:lnTo>
                <a:lnTo>
                  <a:pt x="731" y="490"/>
                </a:lnTo>
                <a:lnTo>
                  <a:pt x="731" y="483"/>
                </a:lnTo>
                <a:lnTo>
                  <a:pt x="738" y="475"/>
                </a:lnTo>
                <a:lnTo>
                  <a:pt x="738" y="468"/>
                </a:lnTo>
                <a:lnTo>
                  <a:pt x="745" y="461"/>
                </a:lnTo>
                <a:lnTo>
                  <a:pt x="745" y="454"/>
                </a:lnTo>
                <a:lnTo>
                  <a:pt x="752" y="447"/>
                </a:lnTo>
                <a:lnTo>
                  <a:pt x="759" y="440"/>
                </a:lnTo>
                <a:lnTo>
                  <a:pt x="767" y="433"/>
                </a:lnTo>
                <a:lnTo>
                  <a:pt x="767" y="426"/>
                </a:lnTo>
                <a:lnTo>
                  <a:pt x="774" y="426"/>
                </a:lnTo>
                <a:lnTo>
                  <a:pt x="781" y="426"/>
                </a:lnTo>
                <a:lnTo>
                  <a:pt x="781" y="419"/>
                </a:lnTo>
                <a:lnTo>
                  <a:pt x="788" y="419"/>
                </a:lnTo>
                <a:lnTo>
                  <a:pt x="788" y="405"/>
                </a:lnTo>
                <a:lnTo>
                  <a:pt x="788" y="390"/>
                </a:lnTo>
                <a:lnTo>
                  <a:pt x="788" y="383"/>
                </a:lnTo>
                <a:lnTo>
                  <a:pt x="781" y="369"/>
                </a:lnTo>
                <a:lnTo>
                  <a:pt x="774" y="355"/>
                </a:lnTo>
                <a:lnTo>
                  <a:pt x="767" y="341"/>
                </a:lnTo>
                <a:lnTo>
                  <a:pt x="759" y="327"/>
                </a:lnTo>
                <a:lnTo>
                  <a:pt x="752" y="319"/>
                </a:lnTo>
                <a:lnTo>
                  <a:pt x="738" y="312"/>
                </a:lnTo>
                <a:lnTo>
                  <a:pt x="724" y="305"/>
                </a:lnTo>
                <a:lnTo>
                  <a:pt x="703" y="284"/>
                </a:lnTo>
                <a:lnTo>
                  <a:pt x="681" y="263"/>
                </a:lnTo>
                <a:lnTo>
                  <a:pt x="674" y="234"/>
                </a:lnTo>
                <a:lnTo>
                  <a:pt x="674" y="206"/>
                </a:lnTo>
                <a:lnTo>
                  <a:pt x="674" y="170"/>
                </a:lnTo>
                <a:lnTo>
                  <a:pt x="681" y="135"/>
                </a:lnTo>
                <a:lnTo>
                  <a:pt x="696" y="107"/>
                </a:lnTo>
                <a:lnTo>
                  <a:pt x="710" y="78"/>
                </a:lnTo>
                <a:lnTo>
                  <a:pt x="724" y="50"/>
                </a:lnTo>
                <a:lnTo>
                  <a:pt x="745" y="36"/>
                </a:lnTo>
                <a:lnTo>
                  <a:pt x="767" y="21"/>
                </a:lnTo>
                <a:lnTo>
                  <a:pt x="788" y="14"/>
                </a:lnTo>
                <a:lnTo>
                  <a:pt x="802" y="14"/>
                </a:lnTo>
                <a:lnTo>
                  <a:pt x="816" y="7"/>
                </a:lnTo>
                <a:lnTo>
                  <a:pt x="830" y="0"/>
                </a:lnTo>
                <a:lnTo>
                  <a:pt x="845" y="0"/>
                </a:lnTo>
                <a:lnTo>
                  <a:pt x="859" y="0"/>
                </a:lnTo>
                <a:lnTo>
                  <a:pt x="880" y="0"/>
                </a:lnTo>
                <a:lnTo>
                  <a:pt x="901" y="0"/>
                </a:lnTo>
                <a:lnTo>
                  <a:pt x="923" y="0"/>
                </a:lnTo>
                <a:close/>
              </a:path>
            </a:pathLst>
          </a:custGeom>
          <a:solidFill>
            <a:schemeClr val="bg1"/>
          </a:solidFill>
          <a:ln w="57150" cmpd="sng">
            <a:solidFill>
              <a:srgbClr val="0000CC"/>
            </a:solidFill>
            <a:round/>
            <a:headEnd/>
            <a:tailEnd/>
          </a:ln>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8988" name="Text Box 28"/>
          <p:cNvSpPr txBox="1">
            <a:spLocks noChangeArrowheads="1"/>
          </p:cNvSpPr>
          <p:nvPr/>
        </p:nvSpPr>
        <p:spPr bwMode="auto">
          <a:xfrm>
            <a:off x="6979661" y="3059544"/>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89" name="Text Box 29"/>
          <p:cNvSpPr txBox="1">
            <a:spLocks noChangeArrowheads="1"/>
          </p:cNvSpPr>
          <p:nvPr/>
        </p:nvSpPr>
        <p:spPr bwMode="auto">
          <a:xfrm>
            <a:off x="4101052" y="344360"/>
            <a:ext cx="1405917" cy="443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2426" dirty="0">
                <a:solidFill>
                  <a:srgbClr val="FFFFFF"/>
                </a:solidFill>
                <a:latin typeface="Arial Black" panose="020B0A04020102020204" pitchFamily="34" charset="0"/>
              </a:rPr>
              <a:t>G O D ?</a:t>
            </a:r>
          </a:p>
        </p:txBody>
      </p:sp>
      <p:sp>
        <p:nvSpPr>
          <p:cNvPr id="168990" name="Text Box 30"/>
          <p:cNvSpPr txBox="1">
            <a:spLocks noChangeArrowheads="1"/>
          </p:cNvSpPr>
          <p:nvPr/>
        </p:nvSpPr>
        <p:spPr bwMode="auto">
          <a:xfrm>
            <a:off x="5247360" y="4659939"/>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91" name="Text Box 31"/>
          <p:cNvSpPr txBox="1">
            <a:spLocks noChangeArrowheads="1"/>
          </p:cNvSpPr>
          <p:nvPr/>
        </p:nvSpPr>
        <p:spPr bwMode="auto">
          <a:xfrm>
            <a:off x="6979661" y="4431144"/>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92" name="Text Box 32"/>
          <p:cNvSpPr txBox="1">
            <a:spLocks noChangeArrowheads="1"/>
          </p:cNvSpPr>
          <p:nvPr/>
        </p:nvSpPr>
        <p:spPr bwMode="auto">
          <a:xfrm>
            <a:off x="5724793" y="4316747"/>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93" name="Freeform 33"/>
          <p:cNvSpPr>
            <a:spLocks/>
          </p:cNvSpPr>
          <p:nvPr/>
        </p:nvSpPr>
        <p:spPr bwMode="auto">
          <a:xfrm>
            <a:off x="6992501" y="5097683"/>
            <a:ext cx="896501" cy="1086774"/>
          </a:xfrm>
          <a:custGeom>
            <a:avLst/>
            <a:gdLst>
              <a:gd name="T0" fmla="*/ 2147483646 w 1168"/>
              <a:gd name="T1" fmla="*/ 2147483646 h 1632"/>
              <a:gd name="T2" fmla="*/ 2147483646 w 1168"/>
              <a:gd name="T3" fmla="*/ 2147483646 h 1632"/>
              <a:gd name="T4" fmla="*/ 2147483646 w 1168"/>
              <a:gd name="T5" fmla="*/ 2147483646 h 1632"/>
              <a:gd name="T6" fmla="*/ 2147483646 w 1168"/>
              <a:gd name="T7" fmla="*/ 2147483646 h 1632"/>
              <a:gd name="T8" fmla="*/ 2147483646 w 1168"/>
              <a:gd name="T9" fmla="*/ 2147483646 h 1632"/>
              <a:gd name="T10" fmla="*/ 2147483646 w 1168"/>
              <a:gd name="T11" fmla="*/ 2147483646 h 1632"/>
              <a:gd name="T12" fmla="*/ 2147483646 w 1168"/>
              <a:gd name="T13" fmla="*/ 2147483646 h 1632"/>
              <a:gd name="T14" fmla="*/ 2147483646 w 1168"/>
              <a:gd name="T15" fmla="*/ 2147483646 h 1632"/>
              <a:gd name="T16" fmla="*/ 2147483646 w 1168"/>
              <a:gd name="T17" fmla="*/ 2147483646 h 1632"/>
              <a:gd name="T18" fmla="*/ 2147483646 w 1168"/>
              <a:gd name="T19" fmla="*/ 2147483646 h 1632"/>
              <a:gd name="T20" fmla="*/ 2147483646 w 1168"/>
              <a:gd name="T21" fmla="*/ 2147483646 h 1632"/>
              <a:gd name="T22" fmla="*/ 2147483646 w 1168"/>
              <a:gd name="T23" fmla="*/ 2147483646 h 1632"/>
              <a:gd name="T24" fmla="*/ 2147483646 w 1168"/>
              <a:gd name="T25" fmla="*/ 2147483646 h 1632"/>
              <a:gd name="T26" fmla="*/ 2147483646 w 1168"/>
              <a:gd name="T27" fmla="*/ 2147483646 h 1632"/>
              <a:gd name="T28" fmla="*/ 2147483646 w 1168"/>
              <a:gd name="T29" fmla="*/ 2147483646 h 1632"/>
              <a:gd name="T30" fmla="*/ 2147483646 w 1168"/>
              <a:gd name="T31" fmla="*/ 2147483646 h 1632"/>
              <a:gd name="T32" fmla="*/ 2147483646 w 1168"/>
              <a:gd name="T33" fmla="*/ 2147483646 h 1632"/>
              <a:gd name="T34" fmla="*/ 2147483646 w 1168"/>
              <a:gd name="T35" fmla="*/ 2147483646 h 1632"/>
              <a:gd name="T36" fmla="*/ 2147483646 w 1168"/>
              <a:gd name="T37" fmla="*/ 2147483646 h 1632"/>
              <a:gd name="T38" fmla="*/ 2147483646 w 1168"/>
              <a:gd name="T39" fmla="*/ 2147483646 h 1632"/>
              <a:gd name="T40" fmla="*/ 2147483646 w 1168"/>
              <a:gd name="T41" fmla="*/ 2147483646 h 1632"/>
              <a:gd name="T42" fmla="*/ 2147483646 w 1168"/>
              <a:gd name="T43" fmla="*/ 2147483646 h 1632"/>
              <a:gd name="T44" fmla="*/ 2147483646 w 1168"/>
              <a:gd name="T45" fmla="*/ 2147483646 h 1632"/>
              <a:gd name="T46" fmla="*/ 2147483646 w 1168"/>
              <a:gd name="T47" fmla="*/ 2147483646 h 1632"/>
              <a:gd name="T48" fmla="*/ 2147483646 w 1168"/>
              <a:gd name="T49" fmla="*/ 2147483646 h 1632"/>
              <a:gd name="T50" fmla="*/ 2147483646 w 1168"/>
              <a:gd name="T51" fmla="*/ 2147483646 h 1632"/>
              <a:gd name="T52" fmla="*/ 2147483646 w 1168"/>
              <a:gd name="T53" fmla="*/ 2147483646 h 1632"/>
              <a:gd name="T54" fmla="*/ 2147483646 w 1168"/>
              <a:gd name="T55" fmla="*/ 2147483646 h 1632"/>
              <a:gd name="T56" fmla="*/ 2147483646 w 1168"/>
              <a:gd name="T57" fmla="*/ 2147483646 h 1632"/>
              <a:gd name="T58" fmla="*/ 2147483646 w 1168"/>
              <a:gd name="T59" fmla="*/ 2147483646 h 1632"/>
              <a:gd name="T60" fmla="*/ 2147483646 w 1168"/>
              <a:gd name="T61" fmla="*/ 2147483646 h 1632"/>
              <a:gd name="T62" fmla="*/ 2147483646 w 1168"/>
              <a:gd name="T63" fmla="*/ 2147483646 h 1632"/>
              <a:gd name="T64" fmla="*/ 2147483646 w 1168"/>
              <a:gd name="T65" fmla="*/ 2147483646 h 1632"/>
              <a:gd name="T66" fmla="*/ 0 w 1168"/>
              <a:gd name="T67" fmla="*/ 2147483646 h 1632"/>
              <a:gd name="T68" fmla="*/ 2147483646 w 1168"/>
              <a:gd name="T69" fmla="*/ 2147483646 h 1632"/>
              <a:gd name="T70" fmla="*/ 2147483646 w 1168"/>
              <a:gd name="T71" fmla="*/ 2147483646 h 1632"/>
              <a:gd name="T72" fmla="*/ 2147483646 w 1168"/>
              <a:gd name="T73" fmla="*/ 2147483646 h 1632"/>
              <a:gd name="T74" fmla="*/ 2147483646 w 1168"/>
              <a:gd name="T75" fmla="*/ 2147483646 h 1632"/>
              <a:gd name="T76" fmla="*/ 2147483646 w 1168"/>
              <a:gd name="T77" fmla="*/ 2147483646 h 1632"/>
              <a:gd name="T78" fmla="*/ 2147483646 w 1168"/>
              <a:gd name="T79" fmla="*/ 2147483646 h 1632"/>
              <a:gd name="T80" fmla="*/ 2147483646 w 1168"/>
              <a:gd name="T81" fmla="*/ 2147483646 h 1632"/>
              <a:gd name="T82" fmla="*/ 2147483646 w 1168"/>
              <a:gd name="T83" fmla="*/ 2147483646 h 1632"/>
              <a:gd name="T84" fmla="*/ 2147483646 w 1168"/>
              <a:gd name="T85" fmla="*/ 2147483646 h 1632"/>
              <a:gd name="T86" fmla="*/ 2147483646 w 1168"/>
              <a:gd name="T87" fmla="*/ 2147483646 h 1632"/>
              <a:gd name="T88" fmla="*/ 2147483646 w 1168"/>
              <a:gd name="T89" fmla="*/ 2147483646 h 1632"/>
              <a:gd name="T90" fmla="*/ 2147483646 w 1168"/>
              <a:gd name="T91" fmla="*/ 2147483646 h 1632"/>
              <a:gd name="T92" fmla="*/ 2147483646 w 1168"/>
              <a:gd name="T93" fmla="*/ 2147483646 h 1632"/>
              <a:gd name="T94" fmla="*/ 2147483646 w 1168"/>
              <a:gd name="T95" fmla="*/ 2147483646 h 1632"/>
              <a:gd name="T96" fmla="*/ 2147483646 w 1168"/>
              <a:gd name="T97" fmla="*/ 2147483646 h 1632"/>
              <a:gd name="T98" fmla="*/ 2147483646 w 1168"/>
              <a:gd name="T99" fmla="*/ 2147483646 h 1632"/>
              <a:gd name="T100" fmla="*/ 2147483646 w 1168"/>
              <a:gd name="T101" fmla="*/ 2147483646 h 1632"/>
              <a:gd name="T102" fmla="*/ 2147483646 w 1168"/>
              <a:gd name="T103" fmla="*/ 2147483646 h 1632"/>
              <a:gd name="T104" fmla="*/ 2147483646 w 1168"/>
              <a:gd name="T105" fmla="*/ 2147483646 h 1632"/>
              <a:gd name="T106" fmla="*/ 2147483646 w 1168"/>
              <a:gd name="T107" fmla="*/ 2147483646 h 1632"/>
              <a:gd name="T108" fmla="*/ 2147483646 w 1168"/>
              <a:gd name="T109" fmla="*/ 2147483646 h 1632"/>
              <a:gd name="T110" fmla="*/ 2147483646 w 1168"/>
              <a:gd name="T111" fmla="*/ 2147483646 h 1632"/>
              <a:gd name="T112" fmla="*/ 2147483646 w 1168"/>
              <a:gd name="T113" fmla="*/ 2147483646 h 1632"/>
              <a:gd name="T114" fmla="*/ 2147483646 w 1168"/>
              <a:gd name="T115" fmla="*/ 2147483646 h 1632"/>
              <a:gd name="T116" fmla="*/ 2147483646 w 1168"/>
              <a:gd name="T117" fmla="*/ 2147483646 h 1632"/>
              <a:gd name="T118" fmla="*/ 2147483646 w 1168"/>
              <a:gd name="T119" fmla="*/ 2147483646 h 1632"/>
              <a:gd name="T120" fmla="*/ 2147483646 w 1168"/>
              <a:gd name="T121" fmla="*/ 2147483646 h 163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68" h="1632">
                <a:moveTo>
                  <a:pt x="1044" y="650"/>
                </a:moveTo>
                <a:lnTo>
                  <a:pt x="1044" y="644"/>
                </a:lnTo>
                <a:lnTo>
                  <a:pt x="1044" y="638"/>
                </a:lnTo>
                <a:lnTo>
                  <a:pt x="1040" y="631"/>
                </a:lnTo>
                <a:lnTo>
                  <a:pt x="1040" y="625"/>
                </a:lnTo>
                <a:lnTo>
                  <a:pt x="1036" y="612"/>
                </a:lnTo>
                <a:lnTo>
                  <a:pt x="1036" y="605"/>
                </a:lnTo>
                <a:lnTo>
                  <a:pt x="1036" y="599"/>
                </a:lnTo>
                <a:lnTo>
                  <a:pt x="1032" y="593"/>
                </a:lnTo>
                <a:lnTo>
                  <a:pt x="1032" y="586"/>
                </a:lnTo>
                <a:lnTo>
                  <a:pt x="1032" y="580"/>
                </a:lnTo>
                <a:lnTo>
                  <a:pt x="1028" y="573"/>
                </a:lnTo>
                <a:lnTo>
                  <a:pt x="1028" y="567"/>
                </a:lnTo>
                <a:lnTo>
                  <a:pt x="1025" y="562"/>
                </a:lnTo>
                <a:lnTo>
                  <a:pt x="1025" y="555"/>
                </a:lnTo>
                <a:lnTo>
                  <a:pt x="1025" y="549"/>
                </a:lnTo>
                <a:lnTo>
                  <a:pt x="1021" y="542"/>
                </a:lnTo>
                <a:lnTo>
                  <a:pt x="1017" y="536"/>
                </a:lnTo>
                <a:lnTo>
                  <a:pt x="1013" y="523"/>
                </a:lnTo>
                <a:lnTo>
                  <a:pt x="1008" y="510"/>
                </a:lnTo>
                <a:lnTo>
                  <a:pt x="1004" y="504"/>
                </a:lnTo>
                <a:lnTo>
                  <a:pt x="1000" y="491"/>
                </a:lnTo>
                <a:lnTo>
                  <a:pt x="996" y="484"/>
                </a:lnTo>
                <a:lnTo>
                  <a:pt x="992" y="478"/>
                </a:lnTo>
                <a:lnTo>
                  <a:pt x="992" y="471"/>
                </a:lnTo>
                <a:lnTo>
                  <a:pt x="984" y="459"/>
                </a:lnTo>
                <a:lnTo>
                  <a:pt x="980" y="452"/>
                </a:lnTo>
                <a:lnTo>
                  <a:pt x="972" y="440"/>
                </a:lnTo>
                <a:lnTo>
                  <a:pt x="968" y="428"/>
                </a:lnTo>
                <a:lnTo>
                  <a:pt x="961" y="415"/>
                </a:lnTo>
                <a:lnTo>
                  <a:pt x="953" y="402"/>
                </a:lnTo>
                <a:lnTo>
                  <a:pt x="949" y="395"/>
                </a:lnTo>
                <a:lnTo>
                  <a:pt x="944" y="389"/>
                </a:lnTo>
                <a:lnTo>
                  <a:pt x="944" y="383"/>
                </a:lnTo>
                <a:lnTo>
                  <a:pt x="940" y="383"/>
                </a:lnTo>
                <a:lnTo>
                  <a:pt x="936" y="370"/>
                </a:lnTo>
                <a:lnTo>
                  <a:pt x="932" y="370"/>
                </a:lnTo>
                <a:lnTo>
                  <a:pt x="932" y="363"/>
                </a:lnTo>
                <a:lnTo>
                  <a:pt x="928" y="363"/>
                </a:lnTo>
                <a:lnTo>
                  <a:pt x="928" y="357"/>
                </a:lnTo>
                <a:lnTo>
                  <a:pt x="924" y="357"/>
                </a:lnTo>
                <a:lnTo>
                  <a:pt x="924" y="350"/>
                </a:lnTo>
                <a:lnTo>
                  <a:pt x="920" y="350"/>
                </a:lnTo>
                <a:lnTo>
                  <a:pt x="920" y="344"/>
                </a:lnTo>
                <a:lnTo>
                  <a:pt x="920" y="338"/>
                </a:lnTo>
                <a:lnTo>
                  <a:pt x="920" y="331"/>
                </a:lnTo>
                <a:lnTo>
                  <a:pt x="920" y="325"/>
                </a:lnTo>
                <a:lnTo>
                  <a:pt x="924" y="318"/>
                </a:lnTo>
                <a:lnTo>
                  <a:pt x="924" y="313"/>
                </a:lnTo>
                <a:lnTo>
                  <a:pt x="928" y="306"/>
                </a:lnTo>
                <a:lnTo>
                  <a:pt x="928" y="300"/>
                </a:lnTo>
                <a:lnTo>
                  <a:pt x="932" y="294"/>
                </a:lnTo>
                <a:lnTo>
                  <a:pt x="932" y="287"/>
                </a:lnTo>
                <a:lnTo>
                  <a:pt x="932" y="281"/>
                </a:lnTo>
                <a:lnTo>
                  <a:pt x="932" y="268"/>
                </a:lnTo>
                <a:lnTo>
                  <a:pt x="932" y="261"/>
                </a:lnTo>
                <a:lnTo>
                  <a:pt x="936" y="255"/>
                </a:lnTo>
                <a:lnTo>
                  <a:pt x="936" y="242"/>
                </a:lnTo>
                <a:lnTo>
                  <a:pt x="936" y="236"/>
                </a:lnTo>
                <a:lnTo>
                  <a:pt x="936" y="229"/>
                </a:lnTo>
                <a:lnTo>
                  <a:pt x="936" y="223"/>
                </a:lnTo>
                <a:lnTo>
                  <a:pt x="936" y="216"/>
                </a:lnTo>
                <a:lnTo>
                  <a:pt x="936" y="210"/>
                </a:lnTo>
                <a:lnTo>
                  <a:pt x="936" y="197"/>
                </a:lnTo>
                <a:lnTo>
                  <a:pt x="936" y="191"/>
                </a:lnTo>
                <a:lnTo>
                  <a:pt x="936" y="185"/>
                </a:lnTo>
                <a:lnTo>
                  <a:pt x="936" y="173"/>
                </a:lnTo>
                <a:lnTo>
                  <a:pt x="936" y="166"/>
                </a:lnTo>
                <a:lnTo>
                  <a:pt x="936" y="160"/>
                </a:lnTo>
                <a:lnTo>
                  <a:pt x="936" y="153"/>
                </a:lnTo>
                <a:lnTo>
                  <a:pt x="932" y="147"/>
                </a:lnTo>
                <a:lnTo>
                  <a:pt x="932" y="134"/>
                </a:lnTo>
                <a:lnTo>
                  <a:pt x="928" y="128"/>
                </a:lnTo>
                <a:lnTo>
                  <a:pt x="928" y="121"/>
                </a:lnTo>
                <a:lnTo>
                  <a:pt x="924" y="115"/>
                </a:lnTo>
                <a:lnTo>
                  <a:pt x="920" y="108"/>
                </a:lnTo>
                <a:lnTo>
                  <a:pt x="920" y="102"/>
                </a:lnTo>
                <a:lnTo>
                  <a:pt x="916" y="95"/>
                </a:lnTo>
                <a:lnTo>
                  <a:pt x="916" y="89"/>
                </a:lnTo>
                <a:lnTo>
                  <a:pt x="912" y="83"/>
                </a:lnTo>
                <a:lnTo>
                  <a:pt x="908" y="76"/>
                </a:lnTo>
                <a:lnTo>
                  <a:pt x="904" y="70"/>
                </a:lnTo>
                <a:lnTo>
                  <a:pt x="901" y="63"/>
                </a:lnTo>
                <a:lnTo>
                  <a:pt x="897" y="58"/>
                </a:lnTo>
                <a:lnTo>
                  <a:pt x="893" y="51"/>
                </a:lnTo>
                <a:lnTo>
                  <a:pt x="889" y="45"/>
                </a:lnTo>
                <a:lnTo>
                  <a:pt x="880" y="45"/>
                </a:lnTo>
                <a:lnTo>
                  <a:pt x="876" y="45"/>
                </a:lnTo>
                <a:lnTo>
                  <a:pt x="872" y="39"/>
                </a:lnTo>
                <a:lnTo>
                  <a:pt x="864" y="39"/>
                </a:lnTo>
                <a:lnTo>
                  <a:pt x="860" y="32"/>
                </a:lnTo>
                <a:lnTo>
                  <a:pt x="856" y="26"/>
                </a:lnTo>
                <a:lnTo>
                  <a:pt x="852" y="26"/>
                </a:lnTo>
                <a:lnTo>
                  <a:pt x="844" y="26"/>
                </a:lnTo>
                <a:lnTo>
                  <a:pt x="840" y="26"/>
                </a:lnTo>
                <a:lnTo>
                  <a:pt x="833" y="26"/>
                </a:lnTo>
                <a:lnTo>
                  <a:pt x="824" y="26"/>
                </a:lnTo>
                <a:lnTo>
                  <a:pt x="816" y="32"/>
                </a:lnTo>
                <a:lnTo>
                  <a:pt x="812" y="32"/>
                </a:lnTo>
                <a:lnTo>
                  <a:pt x="804" y="32"/>
                </a:lnTo>
                <a:lnTo>
                  <a:pt x="800" y="32"/>
                </a:lnTo>
                <a:lnTo>
                  <a:pt x="792" y="39"/>
                </a:lnTo>
                <a:lnTo>
                  <a:pt x="788" y="39"/>
                </a:lnTo>
                <a:lnTo>
                  <a:pt x="784" y="45"/>
                </a:lnTo>
                <a:lnTo>
                  <a:pt x="776" y="45"/>
                </a:lnTo>
                <a:lnTo>
                  <a:pt x="773" y="51"/>
                </a:lnTo>
                <a:lnTo>
                  <a:pt x="769" y="58"/>
                </a:lnTo>
                <a:lnTo>
                  <a:pt x="765" y="63"/>
                </a:lnTo>
                <a:lnTo>
                  <a:pt x="760" y="70"/>
                </a:lnTo>
                <a:lnTo>
                  <a:pt x="756" y="70"/>
                </a:lnTo>
                <a:lnTo>
                  <a:pt x="752" y="76"/>
                </a:lnTo>
                <a:lnTo>
                  <a:pt x="748" y="76"/>
                </a:lnTo>
                <a:lnTo>
                  <a:pt x="744" y="83"/>
                </a:lnTo>
                <a:lnTo>
                  <a:pt x="740" y="83"/>
                </a:lnTo>
                <a:lnTo>
                  <a:pt x="740" y="89"/>
                </a:lnTo>
                <a:lnTo>
                  <a:pt x="736" y="95"/>
                </a:lnTo>
                <a:lnTo>
                  <a:pt x="732" y="95"/>
                </a:lnTo>
                <a:lnTo>
                  <a:pt x="732" y="102"/>
                </a:lnTo>
                <a:lnTo>
                  <a:pt x="728" y="102"/>
                </a:lnTo>
                <a:lnTo>
                  <a:pt x="728" y="108"/>
                </a:lnTo>
                <a:lnTo>
                  <a:pt x="728" y="115"/>
                </a:lnTo>
                <a:lnTo>
                  <a:pt x="728" y="121"/>
                </a:lnTo>
                <a:lnTo>
                  <a:pt x="728" y="128"/>
                </a:lnTo>
                <a:lnTo>
                  <a:pt x="732" y="128"/>
                </a:lnTo>
                <a:lnTo>
                  <a:pt x="736" y="128"/>
                </a:lnTo>
                <a:lnTo>
                  <a:pt x="740" y="134"/>
                </a:lnTo>
                <a:lnTo>
                  <a:pt x="744" y="134"/>
                </a:lnTo>
                <a:lnTo>
                  <a:pt x="744" y="140"/>
                </a:lnTo>
                <a:lnTo>
                  <a:pt x="748" y="140"/>
                </a:lnTo>
                <a:lnTo>
                  <a:pt x="748" y="147"/>
                </a:lnTo>
                <a:lnTo>
                  <a:pt x="748" y="153"/>
                </a:lnTo>
                <a:lnTo>
                  <a:pt x="748" y="160"/>
                </a:lnTo>
                <a:lnTo>
                  <a:pt x="744" y="166"/>
                </a:lnTo>
                <a:lnTo>
                  <a:pt x="744" y="173"/>
                </a:lnTo>
                <a:lnTo>
                  <a:pt x="744" y="179"/>
                </a:lnTo>
                <a:lnTo>
                  <a:pt x="740" y="179"/>
                </a:lnTo>
                <a:lnTo>
                  <a:pt x="740" y="185"/>
                </a:lnTo>
                <a:lnTo>
                  <a:pt x="740" y="191"/>
                </a:lnTo>
                <a:lnTo>
                  <a:pt x="740" y="197"/>
                </a:lnTo>
                <a:lnTo>
                  <a:pt x="740" y="204"/>
                </a:lnTo>
                <a:lnTo>
                  <a:pt x="740" y="210"/>
                </a:lnTo>
                <a:lnTo>
                  <a:pt x="740" y="216"/>
                </a:lnTo>
                <a:lnTo>
                  <a:pt x="744" y="223"/>
                </a:lnTo>
                <a:lnTo>
                  <a:pt x="744" y="229"/>
                </a:lnTo>
                <a:lnTo>
                  <a:pt x="740" y="236"/>
                </a:lnTo>
                <a:lnTo>
                  <a:pt x="740" y="242"/>
                </a:lnTo>
                <a:lnTo>
                  <a:pt x="740" y="249"/>
                </a:lnTo>
                <a:lnTo>
                  <a:pt x="736" y="255"/>
                </a:lnTo>
                <a:lnTo>
                  <a:pt x="736" y="261"/>
                </a:lnTo>
                <a:lnTo>
                  <a:pt x="732" y="261"/>
                </a:lnTo>
                <a:lnTo>
                  <a:pt x="732" y="268"/>
                </a:lnTo>
                <a:lnTo>
                  <a:pt x="732" y="274"/>
                </a:lnTo>
                <a:lnTo>
                  <a:pt x="732" y="281"/>
                </a:lnTo>
                <a:lnTo>
                  <a:pt x="728" y="281"/>
                </a:lnTo>
                <a:lnTo>
                  <a:pt x="728" y="287"/>
                </a:lnTo>
                <a:lnTo>
                  <a:pt x="724" y="287"/>
                </a:lnTo>
                <a:lnTo>
                  <a:pt x="724" y="294"/>
                </a:lnTo>
                <a:lnTo>
                  <a:pt x="724" y="300"/>
                </a:lnTo>
                <a:lnTo>
                  <a:pt x="728" y="300"/>
                </a:lnTo>
                <a:lnTo>
                  <a:pt x="732" y="300"/>
                </a:lnTo>
                <a:lnTo>
                  <a:pt x="736" y="306"/>
                </a:lnTo>
                <a:lnTo>
                  <a:pt x="740" y="306"/>
                </a:lnTo>
                <a:lnTo>
                  <a:pt x="744" y="306"/>
                </a:lnTo>
                <a:lnTo>
                  <a:pt x="744" y="313"/>
                </a:lnTo>
                <a:lnTo>
                  <a:pt x="744" y="318"/>
                </a:lnTo>
                <a:lnTo>
                  <a:pt x="744" y="325"/>
                </a:lnTo>
                <a:lnTo>
                  <a:pt x="744" y="331"/>
                </a:lnTo>
                <a:lnTo>
                  <a:pt x="748" y="338"/>
                </a:lnTo>
                <a:lnTo>
                  <a:pt x="752" y="344"/>
                </a:lnTo>
                <a:lnTo>
                  <a:pt x="748" y="350"/>
                </a:lnTo>
                <a:lnTo>
                  <a:pt x="748" y="357"/>
                </a:lnTo>
                <a:lnTo>
                  <a:pt x="752" y="357"/>
                </a:lnTo>
                <a:lnTo>
                  <a:pt x="752" y="363"/>
                </a:lnTo>
                <a:lnTo>
                  <a:pt x="756" y="370"/>
                </a:lnTo>
                <a:lnTo>
                  <a:pt x="752" y="370"/>
                </a:lnTo>
                <a:lnTo>
                  <a:pt x="752" y="376"/>
                </a:lnTo>
                <a:lnTo>
                  <a:pt x="752" y="383"/>
                </a:lnTo>
                <a:lnTo>
                  <a:pt x="752" y="389"/>
                </a:lnTo>
                <a:lnTo>
                  <a:pt x="752" y="395"/>
                </a:lnTo>
                <a:lnTo>
                  <a:pt x="752" y="402"/>
                </a:lnTo>
                <a:lnTo>
                  <a:pt x="756" y="408"/>
                </a:lnTo>
                <a:lnTo>
                  <a:pt x="760" y="415"/>
                </a:lnTo>
                <a:lnTo>
                  <a:pt x="765" y="415"/>
                </a:lnTo>
                <a:lnTo>
                  <a:pt x="773" y="415"/>
                </a:lnTo>
                <a:lnTo>
                  <a:pt x="776" y="415"/>
                </a:lnTo>
                <a:lnTo>
                  <a:pt x="776" y="421"/>
                </a:lnTo>
                <a:lnTo>
                  <a:pt x="780" y="421"/>
                </a:lnTo>
                <a:lnTo>
                  <a:pt x="784" y="421"/>
                </a:lnTo>
                <a:lnTo>
                  <a:pt x="788" y="428"/>
                </a:lnTo>
                <a:lnTo>
                  <a:pt x="792" y="428"/>
                </a:lnTo>
                <a:lnTo>
                  <a:pt x="796" y="428"/>
                </a:lnTo>
                <a:lnTo>
                  <a:pt x="796" y="434"/>
                </a:lnTo>
                <a:lnTo>
                  <a:pt x="800" y="434"/>
                </a:lnTo>
                <a:lnTo>
                  <a:pt x="804" y="440"/>
                </a:lnTo>
                <a:lnTo>
                  <a:pt x="808" y="446"/>
                </a:lnTo>
                <a:lnTo>
                  <a:pt x="812" y="452"/>
                </a:lnTo>
                <a:lnTo>
                  <a:pt x="816" y="459"/>
                </a:lnTo>
                <a:lnTo>
                  <a:pt x="808" y="471"/>
                </a:lnTo>
                <a:lnTo>
                  <a:pt x="804" y="484"/>
                </a:lnTo>
                <a:lnTo>
                  <a:pt x="796" y="497"/>
                </a:lnTo>
                <a:lnTo>
                  <a:pt x="792" y="510"/>
                </a:lnTo>
                <a:lnTo>
                  <a:pt x="788" y="523"/>
                </a:lnTo>
                <a:lnTo>
                  <a:pt x="784" y="536"/>
                </a:lnTo>
                <a:lnTo>
                  <a:pt x="780" y="549"/>
                </a:lnTo>
                <a:lnTo>
                  <a:pt x="780" y="555"/>
                </a:lnTo>
                <a:lnTo>
                  <a:pt x="776" y="562"/>
                </a:lnTo>
                <a:lnTo>
                  <a:pt x="776" y="567"/>
                </a:lnTo>
                <a:lnTo>
                  <a:pt x="773" y="573"/>
                </a:lnTo>
                <a:lnTo>
                  <a:pt x="773" y="580"/>
                </a:lnTo>
                <a:lnTo>
                  <a:pt x="769" y="586"/>
                </a:lnTo>
                <a:lnTo>
                  <a:pt x="765" y="605"/>
                </a:lnTo>
                <a:lnTo>
                  <a:pt x="756" y="625"/>
                </a:lnTo>
                <a:lnTo>
                  <a:pt x="752" y="644"/>
                </a:lnTo>
                <a:lnTo>
                  <a:pt x="748" y="663"/>
                </a:lnTo>
                <a:lnTo>
                  <a:pt x="744" y="683"/>
                </a:lnTo>
                <a:lnTo>
                  <a:pt x="740" y="701"/>
                </a:lnTo>
                <a:lnTo>
                  <a:pt x="736" y="720"/>
                </a:lnTo>
                <a:lnTo>
                  <a:pt x="732" y="739"/>
                </a:lnTo>
                <a:lnTo>
                  <a:pt x="728" y="759"/>
                </a:lnTo>
                <a:lnTo>
                  <a:pt x="724" y="778"/>
                </a:lnTo>
                <a:lnTo>
                  <a:pt x="724" y="784"/>
                </a:lnTo>
                <a:lnTo>
                  <a:pt x="724" y="791"/>
                </a:lnTo>
                <a:lnTo>
                  <a:pt x="720" y="797"/>
                </a:lnTo>
                <a:lnTo>
                  <a:pt x="716" y="804"/>
                </a:lnTo>
                <a:lnTo>
                  <a:pt x="713" y="810"/>
                </a:lnTo>
                <a:lnTo>
                  <a:pt x="705" y="817"/>
                </a:lnTo>
                <a:lnTo>
                  <a:pt x="700" y="822"/>
                </a:lnTo>
                <a:lnTo>
                  <a:pt x="696" y="828"/>
                </a:lnTo>
                <a:lnTo>
                  <a:pt x="688" y="828"/>
                </a:lnTo>
                <a:lnTo>
                  <a:pt x="684" y="835"/>
                </a:lnTo>
                <a:lnTo>
                  <a:pt x="684" y="841"/>
                </a:lnTo>
                <a:lnTo>
                  <a:pt x="680" y="841"/>
                </a:lnTo>
                <a:lnTo>
                  <a:pt x="680" y="848"/>
                </a:lnTo>
                <a:lnTo>
                  <a:pt x="676" y="848"/>
                </a:lnTo>
                <a:lnTo>
                  <a:pt x="672" y="854"/>
                </a:lnTo>
                <a:lnTo>
                  <a:pt x="668" y="854"/>
                </a:lnTo>
                <a:lnTo>
                  <a:pt x="664" y="854"/>
                </a:lnTo>
                <a:lnTo>
                  <a:pt x="656" y="860"/>
                </a:lnTo>
                <a:lnTo>
                  <a:pt x="652" y="867"/>
                </a:lnTo>
                <a:lnTo>
                  <a:pt x="645" y="873"/>
                </a:lnTo>
                <a:lnTo>
                  <a:pt x="636" y="880"/>
                </a:lnTo>
                <a:lnTo>
                  <a:pt x="632" y="880"/>
                </a:lnTo>
                <a:lnTo>
                  <a:pt x="624" y="880"/>
                </a:lnTo>
                <a:lnTo>
                  <a:pt x="620" y="886"/>
                </a:lnTo>
                <a:lnTo>
                  <a:pt x="612" y="886"/>
                </a:lnTo>
                <a:lnTo>
                  <a:pt x="604" y="893"/>
                </a:lnTo>
                <a:lnTo>
                  <a:pt x="596" y="893"/>
                </a:lnTo>
                <a:lnTo>
                  <a:pt x="592" y="899"/>
                </a:lnTo>
                <a:lnTo>
                  <a:pt x="589" y="905"/>
                </a:lnTo>
                <a:lnTo>
                  <a:pt x="585" y="905"/>
                </a:lnTo>
                <a:lnTo>
                  <a:pt x="585" y="912"/>
                </a:lnTo>
                <a:lnTo>
                  <a:pt x="581" y="912"/>
                </a:lnTo>
                <a:lnTo>
                  <a:pt x="572" y="912"/>
                </a:lnTo>
                <a:lnTo>
                  <a:pt x="564" y="912"/>
                </a:lnTo>
                <a:lnTo>
                  <a:pt x="560" y="912"/>
                </a:lnTo>
                <a:lnTo>
                  <a:pt x="552" y="918"/>
                </a:lnTo>
                <a:lnTo>
                  <a:pt x="544" y="925"/>
                </a:lnTo>
                <a:lnTo>
                  <a:pt x="536" y="931"/>
                </a:lnTo>
                <a:lnTo>
                  <a:pt x="528" y="931"/>
                </a:lnTo>
                <a:lnTo>
                  <a:pt x="521" y="938"/>
                </a:lnTo>
                <a:lnTo>
                  <a:pt x="512" y="938"/>
                </a:lnTo>
                <a:lnTo>
                  <a:pt x="500" y="938"/>
                </a:lnTo>
                <a:lnTo>
                  <a:pt x="504" y="944"/>
                </a:lnTo>
                <a:lnTo>
                  <a:pt x="504" y="949"/>
                </a:lnTo>
                <a:lnTo>
                  <a:pt x="500" y="949"/>
                </a:lnTo>
                <a:lnTo>
                  <a:pt x="496" y="949"/>
                </a:lnTo>
                <a:lnTo>
                  <a:pt x="492" y="949"/>
                </a:lnTo>
                <a:lnTo>
                  <a:pt x="488" y="956"/>
                </a:lnTo>
                <a:lnTo>
                  <a:pt x="484" y="956"/>
                </a:lnTo>
                <a:lnTo>
                  <a:pt x="480" y="956"/>
                </a:lnTo>
                <a:lnTo>
                  <a:pt x="476" y="956"/>
                </a:lnTo>
                <a:lnTo>
                  <a:pt x="472" y="949"/>
                </a:lnTo>
                <a:lnTo>
                  <a:pt x="468" y="949"/>
                </a:lnTo>
                <a:lnTo>
                  <a:pt x="465" y="944"/>
                </a:lnTo>
                <a:lnTo>
                  <a:pt x="461" y="938"/>
                </a:lnTo>
                <a:lnTo>
                  <a:pt x="456" y="931"/>
                </a:lnTo>
                <a:lnTo>
                  <a:pt x="452" y="931"/>
                </a:lnTo>
                <a:lnTo>
                  <a:pt x="448" y="925"/>
                </a:lnTo>
                <a:lnTo>
                  <a:pt x="444" y="918"/>
                </a:lnTo>
                <a:lnTo>
                  <a:pt x="440" y="918"/>
                </a:lnTo>
                <a:lnTo>
                  <a:pt x="436" y="912"/>
                </a:lnTo>
                <a:lnTo>
                  <a:pt x="432" y="912"/>
                </a:lnTo>
                <a:lnTo>
                  <a:pt x="428" y="912"/>
                </a:lnTo>
                <a:lnTo>
                  <a:pt x="420" y="912"/>
                </a:lnTo>
                <a:lnTo>
                  <a:pt x="416" y="912"/>
                </a:lnTo>
                <a:lnTo>
                  <a:pt x="412" y="912"/>
                </a:lnTo>
                <a:lnTo>
                  <a:pt x="408" y="912"/>
                </a:lnTo>
                <a:lnTo>
                  <a:pt x="404" y="918"/>
                </a:lnTo>
                <a:lnTo>
                  <a:pt x="401" y="925"/>
                </a:lnTo>
                <a:lnTo>
                  <a:pt x="392" y="925"/>
                </a:lnTo>
                <a:lnTo>
                  <a:pt x="388" y="931"/>
                </a:lnTo>
                <a:lnTo>
                  <a:pt x="384" y="931"/>
                </a:lnTo>
                <a:lnTo>
                  <a:pt x="380" y="931"/>
                </a:lnTo>
                <a:lnTo>
                  <a:pt x="376" y="931"/>
                </a:lnTo>
                <a:lnTo>
                  <a:pt x="372" y="931"/>
                </a:lnTo>
                <a:lnTo>
                  <a:pt x="368" y="938"/>
                </a:lnTo>
                <a:lnTo>
                  <a:pt x="364" y="938"/>
                </a:lnTo>
                <a:lnTo>
                  <a:pt x="360" y="938"/>
                </a:lnTo>
                <a:lnTo>
                  <a:pt x="360" y="931"/>
                </a:lnTo>
                <a:lnTo>
                  <a:pt x="360" y="925"/>
                </a:lnTo>
                <a:lnTo>
                  <a:pt x="360" y="918"/>
                </a:lnTo>
                <a:lnTo>
                  <a:pt x="360" y="912"/>
                </a:lnTo>
                <a:lnTo>
                  <a:pt x="356" y="912"/>
                </a:lnTo>
                <a:lnTo>
                  <a:pt x="352" y="912"/>
                </a:lnTo>
                <a:lnTo>
                  <a:pt x="348" y="912"/>
                </a:lnTo>
                <a:lnTo>
                  <a:pt x="344" y="912"/>
                </a:lnTo>
                <a:lnTo>
                  <a:pt x="341" y="905"/>
                </a:lnTo>
                <a:lnTo>
                  <a:pt x="337" y="905"/>
                </a:lnTo>
                <a:lnTo>
                  <a:pt x="332" y="905"/>
                </a:lnTo>
                <a:lnTo>
                  <a:pt x="328" y="899"/>
                </a:lnTo>
                <a:lnTo>
                  <a:pt x="324" y="899"/>
                </a:lnTo>
                <a:lnTo>
                  <a:pt x="320" y="899"/>
                </a:lnTo>
                <a:lnTo>
                  <a:pt x="316" y="893"/>
                </a:lnTo>
                <a:lnTo>
                  <a:pt x="312" y="893"/>
                </a:lnTo>
                <a:lnTo>
                  <a:pt x="308" y="886"/>
                </a:lnTo>
                <a:lnTo>
                  <a:pt x="304" y="886"/>
                </a:lnTo>
                <a:lnTo>
                  <a:pt x="300" y="886"/>
                </a:lnTo>
                <a:lnTo>
                  <a:pt x="300" y="880"/>
                </a:lnTo>
                <a:lnTo>
                  <a:pt x="296" y="880"/>
                </a:lnTo>
                <a:lnTo>
                  <a:pt x="292" y="880"/>
                </a:lnTo>
                <a:lnTo>
                  <a:pt x="288" y="873"/>
                </a:lnTo>
                <a:lnTo>
                  <a:pt x="284" y="860"/>
                </a:lnTo>
                <a:lnTo>
                  <a:pt x="284" y="848"/>
                </a:lnTo>
                <a:lnTo>
                  <a:pt x="284" y="841"/>
                </a:lnTo>
                <a:lnTo>
                  <a:pt x="284" y="828"/>
                </a:lnTo>
                <a:lnTo>
                  <a:pt x="284" y="822"/>
                </a:lnTo>
                <a:lnTo>
                  <a:pt x="284" y="817"/>
                </a:lnTo>
                <a:lnTo>
                  <a:pt x="284" y="804"/>
                </a:lnTo>
                <a:lnTo>
                  <a:pt x="284" y="797"/>
                </a:lnTo>
                <a:lnTo>
                  <a:pt x="284" y="784"/>
                </a:lnTo>
                <a:lnTo>
                  <a:pt x="280" y="772"/>
                </a:lnTo>
                <a:lnTo>
                  <a:pt x="277" y="759"/>
                </a:lnTo>
                <a:lnTo>
                  <a:pt x="277" y="739"/>
                </a:lnTo>
                <a:lnTo>
                  <a:pt x="277" y="720"/>
                </a:lnTo>
                <a:lnTo>
                  <a:pt x="272" y="701"/>
                </a:lnTo>
                <a:lnTo>
                  <a:pt x="272" y="683"/>
                </a:lnTo>
                <a:lnTo>
                  <a:pt x="272" y="657"/>
                </a:lnTo>
                <a:lnTo>
                  <a:pt x="272" y="638"/>
                </a:lnTo>
                <a:lnTo>
                  <a:pt x="272" y="618"/>
                </a:lnTo>
                <a:lnTo>
                  <a:pt x="268" y="599"/>
                </a:lnTo>
                <a:lnTo>
                  <a:pt x="264" y="586"/>
                </a:lnTo>
                <a:lnTo>
                  <a:pt x="264" y="573"/>
                </a:lnTo>
                <a:lnTo>
                  <a:pt x="264" y="567"/>
                </a:lnTo>
                <a:lnTo>
                  <a:pt x="260" y="562"/>
                </a:lnTo>
                <a:lnTo>
                  <a:pt x="260" y="555"/>
                </a:lnTo>
                <a:lnTo>
                  <a:pt x="260" y="549"/>
                </a:lnTo>
                <a:lnTo>
                  <a:pt x="256" y="536"/>
                </a:lnTo>
                <a:lnTo>
                  <a:pt x="256" y="529"/>
                </a:lnTo>
                <a:lnTo>
                  <a:pt x="256" y="523"/>
                </a:lnTo>
                <a:lnTo>
                  <a:pt x="252" y="516"/>
                </a:lnTo>
                <a:lnTo>
                  <a:pt x="252" y="510"/>
                </a:lnTo>
                <a:lnTo>
                  <a:pt x="252" y="504"/>
                </a:lnTo>
                <a:lnTo>
                  <a:pt x="248" y="497"/>
                </a:lnTo>
                <a:lnTo>
                  <a:pt x="248" y="491"/>
                </a:lnTo>
                <a:lnTo>
                  <a:pt x="248" y="484"/>
                </a:lnTo>
                <a:lnTo>
                  <a:pt x="244" y="478"/>
                </a:lnTo>
                <a:lnTo>
                  <a:pt x="244" y="471"/>
                </a:lnTo>
                <a:lnTo>
                  <a:pt x="244" y="465"/>
                </a:lnTo>
                <a:lnTo>
                  <a:pt x="240" y="459"/>
                </a:lnTo>
                <a:lnTo>
                  <a:pt x="240" y="452"/>
                </a:lnTo>
                <a:lnTo>
                  <a:pt x="240" y="440"/>
                </a:lnTo>
                <a:lnTo>
                  <a:pt x="240" y="434"/>
                </a:lnTo>
                <a:lnTo>
                  <a:pt x="236" y="428"/>
                </a:lnTo>
                <a:lnTo>
                  <a:pt x="236" y="421"/>
                </a:lnTo>
                <a:lnTo>
                  <a:pt x="232" y="415"/>
                </a:lnTo>
                <a:lnTo>
                  <a:pt x="228" y="408"/>
                </a:lnTo>
                <a:lnTo>
                  <a:pt x="228" y="395"/>
                </a:lnTo>
                <a:lnTo>
                  <a:pt x="228" y="389"/>
                </a:lnTo>
                <a:lnTo>
                  <a:pt x="224" y="383"/>
                </a:lnTo>
                <a:lnTo>
                  <a:pt x="224" y="376"/>
                </a:lnTo>
                <a:lnTo>
                  <a:pt x="228" y="370"/>
                </a:lnTo>
                <a:lnTo>
                  <a:pt x="232" y="370"/>
                </a:lnTo>
                <a:lnTo>
                  <a:pt x="236" y="370"/>
                </a:lnTo>
                <a:lnTo>
                  <a:pt x="240" y="363"/>
                </a:lnTo>
                <a:lnTo>
                  <a:pt x="244" y="363"/>
                </a:lnTo>
                <a:lnTo>
                  <a:pt x="248" y="363"/>
                </a:lnTo>
                <a:lnTo>
                  <a:pt x="252" y="357"/>
                </a:lnTo>
                <a:lnTo>
                  <a:pt x="256" y="357"/>
                </a:lnTo>
                <a:lnTo>
                  <a:pt x="260" y="363"/>
                </a:lnTo>
                <a:lnTo>
                  <a:pt x="264" y="357"/>
                </a:lnTo>
                <a:lnTo>
                  <a:pt x="268" y="357"/>
                </a:lnTo>
                <a:lnTo>
                  <a:pt x="268" y="350"/>
                </a:lnTo>
                <a:lnTo>
                  <a:pt x="272" y="350"/>
                </a:lnTo>
                <a:lnTo>
                  <a:pt x="272" y="344"/>
                </a:lnTo>
                <a:lnTo>
                  <a:pt x="272" y="338"/>
                </a:lnTo>
                <a:lnTo>
                  <a:pt x="272" y="331"/>
                </a:lnTo>
                <a:lnTo>
                  <a:pt x="272" y="325"/>
                </a:lnTo>
                <a:lnTo>
                  <a:pt x="272" y="318"/>
                </a:lnTo>
                <a:lnTo>
                  <a:pt x="272" y="313"/>
                </a:lnTo>
                <a:lnTo>
                  <a:pt x="277" y="313"/>
                </a:lnTo>
                <a:lnTo>
                  <a:pt x="277" y="306"/>
                </a:lnTo>
                <a:lnTo>
                  <a:pt x="277" y="300"/>
                </a:lnTo>
                <a:lnTo>
                  <a:pt x="272" y="300"/>
                </a:lnTo>
                <a:lnTo>
                  <a:pt x="272" y="294"/>
                </a:lnTo>
                <a:lnTo>
                  <a:pt x="277" y="294"/>
                </a:lnTo>
                <a:lnTo>
                  <a:pt x="277" y="287"/>
                </a:lnTo>
                <a:lnTo>
                  <a:pt x="280" y="287"/>
                </a:lnTo>
                <a:lnTo>
                  <a:pt x="280" y="281"/>
                </a:lnTo>
                <a:lnTo>
                  <a:pt x="280" y="274"/>
                </a:lnTo>
                <a:lnTo>
                  <a:pt x="280" y="268"/>
                </a:lnTo>
                <a:lnTo>
                  <a:pt x="280" y="261"/>
                </a:lnTo>
                <a:lnTo>
                  <a:pt x="284" y="261"/>
                </a:lnTo>
                <a:lnTo>
                  <a:pt x="284" y="255"/>
                </a:lnTo>
                <a:lnTo>
                  <a:pt x="288" y="255"/>
                </a:lnTo>
                <a:lnTo>
                  <a:pt x="292" y="255"/>
                </a:lnTo>
                <a:lnTo>
                  <a:pt x="296" y="255"/>
                </a:lnTo>
                <a:lnTo>
                  <a:pt x="300" y="255"/>
                </a:lnTo>
                <a:lnTo>
                  <a:pt x="300" y="249"/>
                </a:lnTo>
                <a:lnTo>
                  <a:pt x="300" y="242"/>
                </a:lnTo>
                <a:lnTo>
                  <a:pt x="296" y="242"/>
                </a:lnTo>
                <a:lnTo>
                  <a:pt x="296" y="236"/>
                </a:lnTo>
                <a:lnTo>
                  <a:pt x="296" y="229"/>
                </a:lnTo>
                <a:lnTo>
                  <a:pt x="292" y="229"/>
                </a:lnTo>
                <a:lnTo>
                  <a:pt x="292" y="223"/>
                </a:lnTo>
                <a:lnTo>
                  <a:pt x="292" y="216"/>
                </a:lnTo>
                <a:lnTo>
                  <a:pt x="288" y="216"/>
                </a:lnTo>
                <a:lnTo>
                  <a:pt x="288" y="210"/>
                </a:lnTo>
                <a:lnTo>
                  <a:pt x="284" y="204"/>
                </a:lnTo>
                <a:lnTo>
                  <a:pt x="284" y="197"/>
                </a:lnTo>
                <a:lnTo>
                  <a:pt x="284" y="191"/>
                </a:lnTo>
                <a:lnTo>
                  <a:pt x="288" y="191"/>
                </a:lnTo>
                <a:lnTo>
                  <a:pt x="292" y="179"/>
                </a:lnTo>
                <a:lnTo>
                  <a:pt x="292" y="173"/>
                </a:lnTo>
                <a:lnTo>
                  <a:pt x="292" y="166"/>
                </a:lnTo>
                <a:lnTo>
                  <a:pt x="292" y="160"/>
                </a:lnTo>
                <a:lnTo>
                  <a:pt x="292" y="153"/>
                </a:lnTo>
                <a:lnTo>
                  <a:pt x="292" y="147"/>
                </a:lnTo>
                <a:lnTo>
                  <a:pt x="292" y="140"/>
                </a:lnTo>
                <a:lnTo>
                  <a:pt x="296" y="134"/>
                </a:lnTo>
                <a:lnTo>
                  <a:pt x="296" y="128"/>
                </a:lnTo>
                <a:lnTo>
                  <a:pt x="300" y="121"/>
                </a:lnTo>
                <a:lnTo>
                  <a:pt x="304" y="121"/>
                </a:lnTo>
                <a:lnTo>
                  <a:pt x="308" y="121"/>
                </a:lnTo>
                <a:lnTo>
                  <a:pt x="308" y="115"/>
                </a:lnTo>
                <a:lnTo>
                  <a:pt x="312" y="115"/>
                </a:lnTo>
                <a:lnTo>
                  <a:pt x="312" y="108"/>
                </a:lnTo>
                <a:lnTo>
                  <a:pt x="312" y="102"/>
                </a:lnTo>
                <a:lnTo>
                  <a:pt x="312" y="95"/>
                </a:lnTo>
                <a:lnTo>
                  <a:pt x="308" y="89"/>
                </a:lnTo>
                <a:lnTo>
                  <a:pt x="308" y="83"/>
                </a:lnTo>
                <a:lnTo>
                  <a:pt x="304" y="83"/>
                </a:lnTo>
                <a:lnTo>
                  <a:pt x="304" y="76"/>
                </a:lnTo>
                <a:lnTo>
                  <a:pt x="300" y="70"/>
                </a:lnTo>
                <a:lnTo>
                  <a:pt x="300" y="63"/>
                </a:lnTo>
                <a:lnTo>
                  <a:pt x="292" y="51"/>
                </a:lnTo>
                <a:lnTo>
                  <a:pt x="280" y="39"/>
                </a:lnTo>
                <a:lnTo>
                  <a:pt x="268" y="26"/>
                </a:lnTo>
                <a:lnTo>
                  <a:pt x="256" y="19"/>
                </a:lnTo>
                <a:lnTo>
                  <a:pt x="244" y="13"/>
                </a:lnTo>
                <a:lnTo>
                  <a:pt x="228" y="6"/>
                </a:lnTo>
                <a:lnTo>
                  <a:pt x="217" y="0"/>
                </a:lnTo>
                <a:lnTo>
                  <a:pt x="204" y="0"/>
                </a:lnTo>
                <a:lnTo>
                  <a:pt x="192" y="0"/>
                </a:lnTo>
                <a:lnTo>
                  <a:pt x="180" y="0"/>
                </a:lnTo>
                <a:lnTo>
                  <a:pt x="153" y="26"/>
                </a:lnTo>
                <a:lnTo>
                  <a:pt x="132" y="45"/>
                </a:lnTo>
                <a:lnTo>
                  <a:pt x="120" y="76"/>
                </a:lnTo>
                <a:lnTo>
                  <a:pt x="112" y="102"/>
                </a:lnTo>
                <a:lnTo>
                  <a:pt x="104" y="134"/>
                </a:lnTo>
                <a:lnTo>
                  <a:pt x="104" y="160"/>
                </a:lnTo>
                <a:lnTo>
                  <a:pt x="104" y="185"/>
                </a:lnTo>
                <a:lnTo>
                  <a:pt x="104" y="210"/>
                </a:lnTo>
                <a:lnTo>
                  <a:pt x="104" y="229"/>
                </a:lnTo>
                <a:lnTo>
                  <a:pt x="104" y="236"/>
                </a:lnTo>
                <a:lnTo>
                  <a:pt x="108" y="242"/>
                </a:lnTo>
                <a:lnTo>
                  <a:pt x="112" y="249"/>
                </a:lnTo>
                <a:lnTo>
                  <a:pt x="116" y="261"/>
                </a:lnTo>
                <a:lnTo>
                  <a:pt x="116" y="268"/>
                </a:lnTo>
                <a:lnTo>
                  <a:pt x="116" y="274"/>
                </a:lnTo>
                <a:lnTo>
                  <a:pt x="120" y="281"/>
                </a:lnTo>
                <a:lnTo>
                  <a:pt x="120" y="287"/>
                </a:lnTo>
                <a:lnTo>
                  <a:pt x="120" y="294"/>
                </a:lnTo>
                <a:lnTo>
                  <a:pt x="124" y="300"/>
                </a:lnTo>
                <a:lnTo>
                  <a:pt x="124" y="306"/>
                </a:lnTo>
                <a:lnTo>
                  <a:pt x="124" y="313"/>
                </a:lnTo>
                <a:lnTo>
                  <a:pt x="128" y="313"/>
                </a:lnTo>
                <a:lnTo>
                  <a:pt x="128" y="318"/>
                </a:lnTo>
                <a:lnTo>
                  <a:pt x="132" y="318"/>
                </a:lnTo>
                <a:lnTo>
                  <a:pt x="132" y="325"/>
                </a:lnTo>
                <a:lnTo>
                  <a:pt x="132" y="331"/>
                </a:lnTo>
                <a:lnTo>
                  <a:pt x="132" y="338"/>
                </a:lnTo>
                <a:lnTo>
                  <a:pt x="128" y="338"/>
                </a:lnTo>
                <a:lnTo>
                  <a:pt x="124" y="344"/>
                </a:lnTo>
                <a:lnTo>
                  <a:pt x="120" y="344"/>
                </a:lnTo>
                <a:lnTo>
                  <a:pt x="120" y="350"/>
                </a:lnTo>
                <a:lnTo>
                  <a:pt x="116" y="357"/>
                </a:lnTo>
                <a:lnTo>
                  <a:pt x="112" y="363"/>
                </a:lnTo>
                <a:lnTo>
                  <a:pt x="104" y="370"/>
                </a:lnTo>
                <a:lnTo>
                  <a:pt x="96" y="376"/>
                </a:lnTo>
                <a:lnTo>
                  <a:pt x="88" y="383"/>
                </a:lnTo>
                <a:lnTo>
                  <a:pt x="80" y="389"/>
                </a:lnTo>
                <a:lnTo>
                  <a:pt x="76" y="395"/>
                </a:lnTo>
                <a:lnTo>
                  <a:pt x="68" y="408"/>
                </a:lnTo>
                <a:lnTo>
                  <a:pt x="64" y="415"/>
                </a:lnTo>
                <a:lnTo>
                  <a:pt x="60" y="428"/>
                </a:lnTo>
                <a:lnTo>
                  <a:pt x="52" y="434"/>
                </a:lnTo>
                <a:lnTo>
                  <a:pt x="52" y="440"/>
                </a:lnTo>
                <a:lnTo>
                  <a:pt x="48" y="446"/>
                </a:lnTo>
                <a:lnTo>
                  <a:pt x="40" y="459"/>
                </a:lnTo>
                <a:lnTo>
                  <a:pt x="36" y="471"/>
                </a:lnTo>
                <a:lnTo>
                  <a:pt x="32" y="491"/>
                </a:lnTo>
                <a:lnTo>
                  <a:pt x="24" y="516"/>
                </a:lnTo>
                <a:lnTo>
                  <a:pt x="16" y="542"/>
                </a:lnTo>
                <a:lnTo>
                  <a:pt x="12" y="573"/>
                </a:lnTo>
                <a:lnTo>
                  <a:pt x="8" y="612"/>
                </a:lnTo>
                <a:lnTo>
                  <a:pt x="4" y="638"/>
                </a:lnTo>
                <a:lnTo>
                  <a:pt x="0" y="670"/>
                </a:lnTo>
                <a:lnTo>
                  <a:pt x="0" y="694"/>
                </a:lnTo>
                <a:lnTo>
                  <a:pt x="0" y="727"/>
                </a:lnTo>
                <a:lnTo>
                  <a:pt x="0" y="752"/>
                </a:lnTo>
                <a:lnTo>
                  <a:pt x="0" y="778"/>
                </a:lnTo>
                <a:lnTo>
                  <a:pt x="4" y="804"/>
                </a:lnTo>
                <a:lnTo>
                  <a:pt x="4" y="828"/>
                </a:lnTo>
                <a:lnTo>
                  <a:pt x="8" y="854"/>
                </a:lnTo>
                <a:lnTo>
                  <a:pt x="12" y="880"/>
                </a:lnTo>
                <a:lnTo>
                  <a:pt x="12" y="886"/>
                </a:lnTo>
                <a:lnTo>
                  <a:pt x="12" y="893"/>
                </a:lnTo>
                <a:lnTo>
                  <a:pt x="12" y="899"/>
                </a:lnTo>
                <a:lnTo>
                  <a:pt x="12" y="905"/>
                </a:lnTo>
                <a:lnTo>
                  <a:pt x="12" y="912"/>
                </a:lnTo>
                <a:lnTo>
                  <a:pt x="16" y="918"/>
                </a:lnTo>
                <a:lnTo>
                  <a:pt x="16" y="925"/>
                </a:lnTo>
                <a:lnTo>
                  <a:pt x="16" y="931"/>
                </a:lnTo>
                <a:lnTo>
                  <a:pt x="16" y="938"/>
                </a:lnTo>
                <a:lnTo>
                  <a:pt x="16" y="944"/>
                </a:lnTo>
                <a:lnTo>
                  <a:pt x="16" y="949"/>
                </a:lnTo>
                <a:lnTo>
                  <a:pt x="16" y="956"/>
                </a:lnTo>
                <a:lnTo>
                  <a:pt x="16" y="962"/>
                </a:lnTo>
                <a:lnTo>
                  <a:pt x="16" y="969"/>
                </a:lnTo>
                <a:lnTo>
                  <a:pt x="20" y="975"/>
                </a:lnTo>
                <a:lnTo>
                  <a:pt x="20" y="982"/>
                </a:lnTo>
                <a:lnTo>
                  <a:pt x="20" y="988"/>
                </a:lnTo>
                <a:lnTo>
                  <a:pt x="20" y="994"/>
                </a:lnTo>
                <a:lnTo>
                  <a:pt x="24" y="994"/>
                </a:lnTo>
                <a:lnTo>
                  <a:pt x="24" y="1001"/>
                </a:lnTo>
                <a:lnTo>
                  <a:pt x="20" y="1007"/>
                </a:lnTo>
                <a:lnTo>
                  <a:pt x="24" y="1007"/>
                </a:lnTo>
                <a:lnTo>
                  <a:pt x="24" y="1014"/>
                </a:lnTo>
                <a:lnTo>
                  <a:pt x="24" y="1039"/>
                </a:lnTo>
                <a:lnTo>
                  <a:pt x="29" y="1059"/>
                </a:lnTo>
                <a:lnTo>
                  <a:pt x="29" y="1070"/>
                </a:lnTo>
                <a:lnTo>
                  <a:pt x="29" y="1090"/>
                </a:lnTo>
                <a:lnTo>
                  <a:pt x="29" y="1109"/>
                </a:lnTo>
                <a:lnTo>
                  <a:pt x="29" y="1122"/>
                </a:lnTo>
                <a:lnTo>
                  <a:pt x="29" y="1141"/>
                </a:lnTo>
                <a:lnTo>
                  <a:pt x="29" y="1154"/>
                </a:lnTo>
                <a:lnTo>
                  <a:pt x="29" y="1173"/>
                </a:lnTo>
                <a:lnTo>
                  <a:pt x="29" y="1193"/>
                </a:lnTo>
                <a:lnTo>
                  <a:pt x="29" y="1198"/>
                </a:lnTo>
                <a:lnTo>
                  <a:pt x="24" y="1198"/>
                </a:lnTo>
                <a:lnTo>
                  <a:pt x="29" y="1198"/>
                </a:lnTo>
                <a:lnTo>
                  <a:pt x="29" y="1204"/>
                </a:lnTo>
                <a:lnTo>
                  <a:pt x="29" y="1211"/>
                </a:lnTo>
                <a:lnTo>
                  <a:pt x="29" y="1217"/>
                </a:lnTo>
                <a:lnTo>
                  <a:pt x="29" y="1224"/>
                </a:lnTo>
                <a:lnTo>
                  <a:pt x="29" y="1230"/>
                </a:lnTo>
                <a:lnTo>
                  <a:pt x="29" y="1237"/>
                </a:lnTo>
                <a:lnTo>
                  <a:pt x="29" y="1243"/>
                </a:lnTo>
                <a:lnTo>
                  <a:pt x="29" y="1249"/>
                </a:lnTo>
                <a:lnTo>
                  <a:pt x="24" y="1256"/>
                </a:lnTo>
                <a:lnTo>
                  <a:pt x="24" y="1269"/>
                </a:lnTo>
                <a:lnTo>
                  <a:pt x="24" y="1282"/>
                </a:lnTo>
                <a:lnTo>
                  <a:pt x="20" y="1288"/>
                </a:lnTo>
                <a:lnTo>
                  <a:pt x="20" y="1294"/>
                </a:lnTo>
                <a:lnTo>
                  <a:pt x="20" y="1301"/>
                </a:lnTo>
                <a:lnTo>
                  <a:pt x="20" y="1307"/>
                </a:lnTo>
                <a:lnTo>
                  <a:pt x="20" y="1314"/>
                </a:lnTo>
                <a:lnTo>
                  <a:pt x="20" y="1326"/>
                </a:lnTo>
                <a:lnTo>
                  <a:pt x="20" y="1332"/>
                </a:lnTo>
                <a:lnTo>
                  <a:pt x="20" y="1338"/>
                </a:lnTo>
                <a:lnTo>
                  <a:pt x="20" y="1345"/>
                </a:lnTo>
                <a:lnTo>
                  <a:pt x="16" y="1351"/>
                </a:lnTo>
                <a:lnTo>
                  <a:pt x="16" y="1358"/>
                </a:lnTo>
                <a:lnTo>
                  <a:pt x="16" y="1364"/>
                </a:lnTo>
                <a:lnTo>
                  <a:pt x="16" y="1377"/>
                </a:lnTo>
                <a:lnTo>
                  <a:pt x="16" y="1383"/>
                </a:lnTo>
                <a:lnTo>
                  <a:pt x="16" y="1390"/>
                </a:lnTo>
                <a:lnTo>
                  <a:pt x="20" y="1390"/>
                </a:lnTo>
                <a:lnTo>
                  <a:pt x="20" y="1396"/>
                </a:lnTo>
                <a:lnTo>
                  <a:pt x="24" y="1396"/>
                </a:lnTo>
                <a:lnTo>
                  <a:pt x="24" y="1403"/>
                </a:lnTo>
                <a:lnTo>
                  <a:pt x="29" y="1403"/>
                </a:lnTo>
                <a:lnTo>
                  <a:pt x="32" y="1403"/>
                </a:lnTo>
                <a:lnTo>
                  <a:pt x="36" y="1409"/>
                </a:lnTo>
                <a:lnTo>
                  <a:pt x="40" y="1409"/>
                </a:lnTo>
                <a:lnTo>
                  <a:pt x="44" y="1409"/>
                </a:lnTo>
                <a:lnTo>
                  <a:pt x="48" y="1416"/>
                </a:lnTo>
                <a:lnTo>
                  <a:pt x="52" y="1416"/>
                </a:lnTo>
                <a:lnTo>
                  <a:pt x="56" y="1422"/>
                </a:lnTo>
                <a:lnTo>
                  <a:pt x="60" y="1422"/>
                </a:lnTo>
                <a:lnTo>
                  <a:pt x="60" y="1428"/>
                </a:lnTo>
                <a:lnTo>
                  <a:pt x="60" y="1435"/>
                </a:lnTo>
                <a:lnTo>
                  <a:pt x="60" y="1447"/>
                </a:lnTo>
                <a:lnTo>
                  <a:pt x="60" y="1453"/>
                </a:lnTo>
                <a:lnTo>
                  <a:pt x="60" y="1466"/>
                </a:lnTo>
                <a:lnTo>
                  <a:pt x="64" y="1479"/>
                </a:lnTo>
                <a:lnTo>
                  <a:pt x="64" y="1485"/>
                </a:lnTo>
                <a:lnTo>
                  <a:pt x="64" y="1498"/>
                </a:lnTo>
                <a:lnTo>
                  <a:pt x="64" y="1504"/>
                </a:lnTo>
                <a:lnTo>
                  <a:pt x="64" y="1517"/>
                </a:lnTo>
                <a:lnTo>
                  <a:pt x="68" y="1517"/>
                </a:lnTo>
                <a:lnTo>
                  <a:pt x="68" y="1524"/>
                </a:lnTo>
                <a:lnTo>
                  <a:pt x="68" y="1530"/>
                </a:lnTo>
                <a:lnTo>
                  <a:pt x="68" y="1537"/>
                </a:lnTo>
                <a:lnTo>
                  <a:pt x="64" y="1543"/>
                </a:lnTo>
                <a:lnTo>
                  <a:pt x="68" y="1549"/>
                </a:lnTo>
                <a:lnTo>
                  <a:pt x="68" y="1556"/>
                </a:lnTo>
                <a:lnTo>
                  <a:pt x="68" y="1562"/>
                </a:lnTo>
                <a:lnTo>
                  <a:pt x="68" y="1569"/>
                </a:lnTo>
                <a:lnTo>
                  <a:pt x="68" y="1574"/>
                </a:lnTo>
                <a:lnTo>
                  <a:pt x="68" y="1581"/>
                </a:lnTo>
                <a:lnTo>
                  <a:pt x="64" y="1587"/>
                </a:lnTo>
                <a:lnTo>
                  <a:pt x="60" y="1587"/>
                </a:lnTo>
                <a:lnTo>
                  <a:pt x="56" y="1593"/>
                </a:lnTo>
                <a:lnTo>
                  <a:pt x="48" y="1593"/>
                </a:lnTo>
                <a:lnTo>
                  <a:pt x="44" y="1600"/>
                </a:lnTo>
                <a:lnTo>
                  <a:pt x="40" y="1600"/>
                </a:lnTo>
                <a:lnTo>
                  <a:pt x="36" y="1600"/>
                </a:lnTo>
                <a:lnTo>
                  <a:pt x="32" y="1600"/>
                </a:lnTo>
                <a:lnTo>
                  <a:pt x="29" y="1626"/>
                </a:lnTo>
                <a:lnTo>
                  <a:pt x="508" y="1626"/>
                </a:lnTo>
                <a:lnTo>
                  <a:pt x="516" y="1600"/>
                </a:lnTo>
                <a:lnTo>
                  <a:pt x="244" y="1600"/>
                </a:lnTo>
                <a:lnTo>
                  <a:pt x="244" y="1581"/>
                </a:lnTo>
                <a:lnTo>
                  <a:pt x="244" y="1569"/>
                </a:lnTo>
                <a:lnTo>
                  <a:pt x="248" y="1549"/>
                </a:lnTo>
                <a:lnTo>
                  <a:pt x="248" y="1530"/>
                </a:lnTo>
                <a:lnTo>
                  <a:pt x="252" y="1517"/>
                </a:lnTo>
                <a:lnTo>
                  <a:pt x="252" y="1498"/>
                </a:lnTo>
                <a:lnTo>
                  <a:pt x="252" y="1479"/>
                </a:lnTo>
                <a:lnTo>
                  <a:pt x="256" y="1466"/>
                </a:lnTo>
                <a:lnTo>
                  <a:pt x="256" y="1447"/>
                </a:lnTo>
                <a:lnTo>
                  <a:pt x="260" y="1435"/>
                </a:lnTo>
                <a:lnTo>
                  <a:pt x="264" y="1435"/>
                </a:lnTo>
                <a:lnTo>
                  <a:pt x="264" y="1428"/>
                </a:lnTo>
                <a:lnTo>
                  <a:pt x="268" y="1428"/>
                </a:lnTo>
                <a:lnTo>
                  <a:pt x="272" y="1428"/>
                </a:lnTo>
                <a:lnTo>
                  <a:pt x="272" y="1422"/>
                </a:lnTo>
                <a:lnTo>
                  <a:pt x="277" y="1422"/>
                </a:lnTo>
                <a:lnTo>
                  <a:pt x="280" y="1422"/>
                </a:lnTo>
                <a:lnTo>
                  <a:pt x="284" y="1416"/>
                </a:lnTo>
                <a:lnTo>
                  <a:pt x="284" y="1403"/>
                </a:lnTo>
                <a:lnTo>
                  <a:pt x="280" y="1390"/>
                </a:lnTo>
                <a:lnTo>
                  <a:pt x="280" y="1383"/>
                </a:lnTo>
                <a:lnTo>
                  <a:pt x="280" y="1377"/>
                </a:lnTo>
                <a:lnTo>
                  <a:pt x="284" y="1364"/>
                </a:lnTo>
                <a:lnTo>
                  <a:pt x="284" y="1358"/>
                </a:lnTo>
                <a:lnTo>
                  <a:pt x="284" y="1351"/>
                </a:lnTo>
                <a:lnTo>
                  <a:pt x="284" y="1338"/>
                </a:lnTo>
                <a:lnTo>
                  <a:pt x="284" y="1326"/>
                </a:lnTo>
                <a:lnTo>
                  <a:pt x="284" y="1314"/>
                </a:lnTo>
                <a:lnTo>
                  <a:pt x="288" y="1314"/>
                </a:lnTo>
                <a:lnTo>
                  <a:pt x="288" y="1288"/>
                </a:lnTo>
                <a:lnTo>
                  <a:pt x="288" y="1269"/>
                </a:lnTo>
                <a:lnTo>
                  <a:pt x="284" y="1249"/>
                </a:lnTo>
                <a:lnTo>
                  <a:pt x="284" y="1224"/>
                </a:lnTo>
                <a:lnTo>
                  <a:pt x="284" y="1204"/>
                </a:lnTo>
                <a:lnTo>
                  <a:pt x="284" y="1180"/>
                </a:lnTo>
                <a:lnTo>
                  <a:pt x="284" y="1161"/>
                </a:lnTo>
                <a:lnTo>
                  <a:pt x="284" y="1135"/>
                </a:lnTo>
                <a:lnTo>
                  <a:pt x="284" y="1109"/>
                </a:lnTo>
                <a:lnTo>
                  <a:pt x="284" y="1083"/>
                </a:lnTo>
                <a:lnTo>
                  <a:pt x="292" y="1083"/>
                </a:lnTo>
                <a:lnTo>
                  <a:pt x="296" y="1083"/>
                </a:lnTo>
                <a:lnTo>
                  <a:pt x="300" y="1083"/>
                </a:lnTo>
                <a:lnTo>
                  <a:pt x="304" y="1083"/>
                </a:lnTo>
                <a:lnTo>
                  <a:pt x="308" y="1090"/>
                </a:lnTo>
                <a:lnTo>
                  <a:pt x="312" y="1090"/>
                </a:lnTo>
                <a:lnTo>
                  <a:pt x="316" y="1090"/>
                </a:lnTo>
                <a:lnTo>
                  <a:pt x="320" y="1096"/>
                </a:lnTo>
                <a:lnTo>
                  <a:pt x="324" y="1096"/>
                </a:lnTo>
                <a:lnTo>
                  <a:pt x="328" y="1096"/>
                </a:lnTo>
                <a:lnTo>
                  <a:pt x="337" y="1083"/>
                </a:lnTo>
                <a:lnTo>
                  <a:pt x="332" y="1083"/>
                </a:lnTo>
                <a:lnTo>
                  <a:pt x="337" y="1077"/>
                </a:lnTo>
                <a:lnTo>
                  <a:pt x="337" y="1070"/>
                </a:lnTo>
                <a:lnTo>
                  <a:pt x="341" y="1065"/>
                </a:lnTo>
                <a:lnTo>
                  <a:pt x="341" y="1059"/>
                </a:lnTo>
                <a:lnTo>
                  <a:pt x="341" y="1052"/>
                </a:lnTo>
                <a:lnTo>
                  <a:pt x="344" y="1052"/>
                </a:lnTo>
                <a:lnTo>
                  <a:pt x="341" y="1046"/>
                </a:lnTo>
                <a:lnTo>
                  <a:pt x="344" y="1046"/>
                </a:lnTo>
                <a:lnTo>
                  <a:pt x="348" y="1046"/>
                </a:lnTo>
                <a:lnTo>
                  <a:pt x="352" y="1046"/>
                </a:lnTo>
                <a:lnTo>
                  <a:pt x="352" y="1052"/>
                </a:lnTo>
                <a:lnTo>
                  <a:pt x="356" y="1052"/>
                </a:lnTo>
                <a:lnTo>
                  <a:pt x="360" y="1059"/>
                </a:lnTo>
                <a:lnTo>
                  <a:pt x="364" y="1059"/>
                </a:lnTo>
                <a:lnTo>
                  <a:pt x="368" y="1065"/>
                </a:lnTo>
                <a:lnTo>
                  <a:pt x="372" y="1065"/>
                </a:lnTo>
                <a:lnTo>
                  <a:pt x="376" y="1070"/>
                </a:lnTo>
                <a:lnTo>
                  <a:pt x="372" y="1070"/>
                </a:lnTo>
                <a:lnTo>
                  <a:pt x="376" y="1077"/>
                </a:lnTo>
                <a:lnTo>
                  <a:pt x="380" y="1083"/>
                </a:lnTo>
                <a:lnTo>
                  <a:pt x="380" y="1090"/>
                </a:lnTo>
                <a:lnTo>
                  <a:pt x="384" y="1090"/>
                </a:lnTo>
                <a:lnTo>
                  <a:pt x="388" y="1090"/>
                </a:lnTo>
                <a:lnTo>
                  <a:pt x="392" y="1090"/>
                </a:lnTo>
                <a:lnTo>
                  <a:pt x="392" y="1096"/>
                </a:lnTo>
                <a:lnTo>
                  <a:pt x="397" y="1096"/>
                </a:lnTo>
                <a:lnTo>
                  <a:pt x="401" y="1103"/>
                </a:lnTo>
                <a:lnTo>
                  <a:pt x="401" y="1109"/>
                </a:lnTo>
                <a:lnTo>
                  <a:pt x="404" y="1109"/>
                </a:lnTo>
                <a:lnTo>
                  <a:pt x="408" y="1109"/>
                </a:lnTo>
                <a:lnTo>
                  <a:pt x="412" y="1109"/>
                </a:lnTo>
                <a:lnTo>
                  <a:pt x="416" y="1109"/>
                </a:lnTo>
                <a:lnTo>
                  <a:pt x="420" y="1116"/>
                </a:lnTo>
                <a:lnTo>
                  <a:pt x="424" y="1116"/>
                </a:lnTo>
                <a:lnTo>
                  <a:pt x="428" y="1116"/>
                </a:lnTo>
                <a:lnTo>
                  <a:pt x="432" y="1116"/>
                </a:lnTo>
                <a:lnTo>
                  <a:pt x="436" y="1109"/>
                </a:lnTo>
                <a:lnTo>
                  <a:pt x="440" y="1116"/>
                </a:lnTo>
                <a:lnTo>
                  <a:pt x="444" y="1116"/>
                </a:lnTo>
                <a:lnTo>
                  <a:pt x="448" y="1109"/>
                </a:lnTo>
                <a:lnTo>
                  <a:pt x="452" y="1109"/>
                </a:lnTo>
                <a:lnTo>
                  <a:pt x="452" y="1103"/>
                </a:lnTo>
                <a:lnTo>
                  <a:pt x="456" y="1103"/>
                </a:lnTo>
                <a:lnTo>
                  <a:pt x="461" y="1096"/>
                </a:lnTo>
                <a:lnTo>
                  <a:pt x="465" y="1090"/>
                </a:lnTo>
                <a:lnTo>
                  <a:pt x="468" y="1090"/>
                </a:lnTo>
                <a:lnTo>
                  <a:pt x="472" y="1090"/>
                </a:lnTo>
                <a:lnTo>
                  <a:pt x="476" y="1083"/>
                </a:lnTo>
                <a:lnTo>
                  <a:pt x="480" y="1083"/>
                </a:lnTo>
                <a:lnTo>
                  <a:pt x="480" y="1077"/>
                </a:lnTo>
                <a:lnTo>
                  <a:pt x="484" y="1077"/>
                </a:lnTo>
                <a:lnTo>
                  <a:pt x="488" y="1070"/>
                </a:lnTo>
                <a:lnTo>
                  <a:pt x="492" y="1070"/>
                </a:lnTo>
                <a:lnTo>
                  <a:pt x="496" y="1065"/>
                </a:lnTo>
                <a:lnTo>
                  <a:pt x="500" y="1065"/>
                </a:lnTo>
                <a:lnTo>
                  <a:pt x="504" y="1065"/>
                </a:lnTo>
                <a:lnTo>
                  <a:pt x="504" y="1070"/>
                </a:lnTo>
                <a:lnTo>
                  <a:pt x="508" y="1070"/>
                </a:lnTo>
                <a:lnTo>
                  <a:pt x="508" y="1077"/>
                </a:lnTo>
                <a:lnTo>
                  <a:pt x="512" y="1077"/>
                </a:lnTo>
                <a:lnTo>
                  <a:pt x="516" y="1077"/>
                </a:lnTo>
                <a:lnTo>
                  <a:pt x="521" y="1070"/>
                </a:lnTo>
                <a:lnTo>
                  <a:pt x="521" y="1077"/>
                </a:lnTo>
                <a:lnTo>
                  <a:pt x="525" y="1083"/>
                </a:lnTo>
                <a:lnTo>
                  <a:pt x="525" y="1090"/>
                </a:lnTo>
                <a:lnTo>
                  <a:pt x="525" y="1096"/>
                </a:lnTo>
                <a:lnTo>
                  <a:pt x="525" y="1103"/>
                </a:lnTo>
                <a:lnTo>
                  <a:pt x="525" y="1109"/>
                </a:lnTo>
                <a:lnTo>
                  <a:pt x="525" y="1116"/>
                </a:lnTo>
                <a:lnTo>
                  <a:pt x="532" y="1116"/>
                </a:lnTo>
                <a:lnTo>
                  <a:pt x="540" y="1116"/>
                </a:lnTo>
                <a:lnTo>
                  <a:pt x="548" y="1116"/>
                </a:lnTo>
                <a:lnTo>
                  <a:pt x="560" y="1109"/>
                </a:lnTo>
                <a:lnTo>
                  <a:pt x="568" y="1109"/>
                </a:lnTo>
                <a:lnTo>
                  <a:pt x="576" y="1103"/>
                </a:lnTo>
                <a:lnTo>
                  <a:pt x="585" y="1096"/>
                </a:lnTo>
                <a:lnTo>
                  <a:pt x="592" y="1090"/>
                </a:lnTo>
                <a:lnTo>
                  <a:pt x="600" y="1090"/>
                </a:lnTo>
                <a:lnTo>
                  <a:pt x="608" y="1083"/>
                </a:lnTo>
                <a:lnTo>
                  <a:pt x="612" y="1083"/>
                </a:lnTo>
                <a:lnTo>
                  <a:pt x="616" y="1077"/>
                </a:lnTo>
                <a:lnTo>
                  <a:pt x="620" y="1070"/>
                </a:lnTo>
                <a:lnTo>
                  <a:pt x="624" y="1070"/>
                </a:lnTo>
                <a:lnTo>
                  <a:pt x="628" y="1070"/>
                </a:lnTo>
                <a:lnTo>
                  <a:pt x="636" y="1065"/>
                </a:lnTo>
                <a:lnTo>
                  <a:pt x="640" y="1065"/>
                </a:lnTo>
                <a:lnTo>
                  <a:pt x="645" y="1065"/>
                </a:lnTo>
                <a:lnTo>
                  <a:pt x="649" y="1059"/>
                </a:lnTo>
                <a:lnTo>
                  <a:pt x="656" y="1059"/>
                </a:lnTo>
                <a:lnTo>
                  <a:pt x="660" y="1059"/>
                </a:lnTo>
                <a:lnTo>
                  <a:pt x="664" y="1052"/>
                </a:lnTo>
                <a:lnTo>
                  <a:pt x="668" y="1052"/>
                </a:lnTo>
                <a:lnTo>
                  <a:pt x="672" y="1052"/>
                </a:lnTo>
                <a:lnTo>
                  <a:pt x="672" y="1046"/>
                </a:lnTo>
                <a:lnTo>
                  <a:pt x="676" y="1046"/>
                </a:lnTo>
                <a:lnTo>
                  <a:pt x="680" y="1046"/>
                </a:lnTo>
                <a:lnTo>
                  <a:pt x="684" y="1046"/>
                </a:lnTo>
                <a:lnTo>
                  <a:pt x="684" y="1039"/>
                </a:lnTo>
                <a:lnTo>
                  <a:pt x="709" y="1027"/>
                </a:lnTo>
                <a:lnTo>
                  <a:pt x="713" y="1033"/>
                </a:lnTo>
                <a:lnTo>
                  <a:pt x="713" y="1039"/>
                </a:lnTo>
                <a:lnTo>
                  <a:pt x="713" y="1046"/>
                </a:lnTo>
                <a:lnTo>
                  <a:pt x="716" y="1052"/>
                </a:lnTo>
                <a:lnTo>
                  <a:pt x="716" y="1059"/>
                </a:lnTo>
                <a:lnTo>
                  <a:pt x="716" y="1065"/>
                </a:lnTo>
                <a:lnTo>
                  <a:pt x="716" y="1077"/>
                </a:lnTo>
                <a:lnTo>
                  <a:pt x="716" y="1083"/>
                </a:lnTo>
                <a:lnTo>
                  <a:pt x="716" y="1090"/>
                </a:lnTo>
                <a:lnTo>
                  <a:pt x="716" y="1096"/>
                </a:lnTo>
                <a:lnTo>
                  <a:pt x="716" y="1103"/>
                </a:lnTo>
                <a:lnTo>
                  <a:pt x="716" y="1109"/>
                </a:lnTo>
                <a:lnTo>
                  <a:pt x="713" y="1122"/>
                </a:lnTo>
                <a:lnTo>
                  <a:pt x="713" y="1128"/>
                </a:lnTo>
                <a:lnTo>
                  <a:pt x="713" y="1135"/>
                </a:lnTo>
                <a:lnTo>
                  <a:pt x="713" y="1141"/>
                </a:lnTo>
                <a:lnTo>
                  <a:pt x="713" y="1154"/>
                </a:lnTo>
                <a:lnTo>
                  <a:pt x="716" y="1161"/>
                </a:lnTo>
                <a:lnTo>
                  <a:pt x="716" y="1167"/>
                </a:lnTo>
                <a:lnTo>
                  <a:pt x="716" y="1180"/>
                </a:lnTo>
                <a:lnTo>
                  <a:pt x="716" y="1186"/>
                </a:lnTo>
                <a:lnTo>
                  <a:pt x="720" y="1193"/>
                </a:lnTo>
                <a:lnTo>
                  <a:pt x="720" y="1198"/>
                </a:lnTo>
                <a:lnTo>
                  <a:pt x="720" y="1204"/>
                </a:lnTo>
                <a:lnTo>
                  <a:pt x="720" y="1217"/>
                </a:lnTo>
                <a:lnTo>
                  <a:pt x="720" y="1224"/>
                </a:lnTo>
                <a:lnTo>
                  <a:pt x="720" y="1230"/>
                </a:lnTo>
                <a:lnTo>
                  <a:pt x="720" y="1237"/>
                </a:lnTo>
                <a:lnTo>
                  <a:pt x="724" y="1249"/>
                </a:lnTo>
                <a:lnTo>
                  <a:pt x="724" y="1256"/>
                </a:lnTo>
                <a:lnTo>
                  <a:pt x="724" y="1269"/>
                </a:lnTo>
                <a:lnTo>
                  <a:pt x="724" y="1282"/>
                </a:lnTo>
                <a:lnTo>
                  <a:pt x="724" y="1294"/>
                </a:lnTo>
                <a:lnTo>
                  <a:pt x="724" y="1307"/>
                </a:lnTo>
                <a:lnTo>
                  <a:pt x="724" y="1320"/>
                </a:lnTo>
                <a:lnTo>
                  <a:pt x="728" y="1332"/>
                </a:lnTo>
                <a:lnTo>
                  <a:pt x="728" y="1345"/>
                </a:lnTo>
                <a:lnTo>
                  <a:pt x="728" y="1358"/>
                </a:lnTo>
                <a:lnTo>
                  <a:pt x="728" y="1371"/>
                </a:lnTo>
                <a:lnTo>
                  <a:pt x="724" y="1447"/>
                </a:lnTo>
                <a:lnTo>
                  <a:pt x="728" y="1453"/>
                </a:lnTo>
                <a:lnTo>
                  <a:pt x="728" y="1459"/>
                </a:lnTo>
                <a:lnTo>
                  <a:pt x="728" y="1466"/>
                </a:lnTo>
                <a:lnTo>
                  <a:pt x="728" y="1472"/>
                </a:lnTo>
                <a:lnTo>
                  <a:pt x="724" y="1479"/>
                </a:lnTo>
                <a:lnTo>
                  <a:pt x="728" y="1485"/>
                </a:lnTo>
                <a:lnTo>
                  <a:pt x="732" y="1492"/>
                </a:lnTo>
                <a:lnTo>
                  <a:pt x="736" y="1492"/>
                </a:lnTo>
                <a:lnTo>
                  <a:pt x="740" y="1492"/>
                </a:lnTo>
                <a:lnTo>
                  <a:pt x="744" y="1498"/>
                </a:lnTo>
                <a:lnTo>
                  <a:pt x="748" y="1498"/>
                </a:lnTo>
                <a:lnTo>
                  <a:pt x="748" y="1504"/>
                </a:lnTo>
                <a:lnTo>
                  <a:pt x="748" y="1511"/>
                </a:lnTo>
                <a:lnTo>
                  <a:pt x="752" y="1517"/>
                </a:lnTo>
                <a:lnTo>
                  <a:pt x="752" y="1524"/>
                </a:lnTo>
                <a:lnTo>
                  <a:pt x="752" y="1530"/>
                </a:lnTo>
                <a:lnTo>
                  <a:pt x="752" y="1537"/>
                </a:lnTo>
                <a:lnTo>
                  <a:pt x="752" y="1543"/>
                </a:lnTo>
                <a:lnTo>
                  <a:pt x="752" y="1549"/>
                </a:lnTo>
                <a:lnTo>
                  <a:pt x="752" y="1556"/>
                </a:lnTo>
                <a:lnTo>
                  <a:pt x="756" y="1593"/>
                </a:lnTo>
                <a:lnTo>
                  <a:pt x="649" y="1593"/>
                </a:lnTo>
                <a:lnTo>
                  <a:pt x="649" y="1600"/>
                </a:lnTo>
                <a:lnTo>
                  <a:pt x="649" y="1606"/>
                </a:lnTo>
                <a:lnTo>
                  <a:pt x="652" y="1606"/>
                </a:lnTo>
                <a:lnTo>
                  <a:pt x="652" y="1613"/>
                </a:lnTo>
                <a:lnTo>
                  <a:pt x="652" y="1619"/>
                </a:lnTo>
                <a:lnTo>
                  <a:pt x="656" y="1626"/>
                </a:lnTo>
                <a:lnTo>
                  <a:pt x="957" y="1632"/>
                </a:lnTo>
                <a:lnTo>
                  <a:pt x="957" y="1600"/>
                </a:lnTo>
                <a:lnTo>
                  <a:pt x="957" y="1593"/>
                </a:lnTo>
                <a:lnTo>
                  <a:pt x="957" y="1587"/>
                </a:lnTo>
                <a:lnTo>
                  <a:pt x="957" y="1581"/>
                </a:lnTo>
                <a:lnTo>
                  <a:pt x="957" y="1569"/>
                </a:lnTo>
                <a:lnTo>
                  <a:pt x="957" y="1562"/>
                </a:lnTo>
                <a:lnTo>
                  <a:pt x="961" y="1556"/>
                </a:lnTo>
                <a:lnTo>
                  <a:pt x="961" y="1549"/>
                </a:lnTo>
                <a:lnTo>
                  <a:pt x="961" y="1543"/>
                </a:lnTo>
                <a:lnTo>
                  <a:pt x="961" y="1537"/>
                </a:lnTo>
                <a:lnTo>
                  <a:pt x="961" y="1530"/>
                </a:lnTo>
                <a:lnTo>
                  <a:pt x="961" y="1517"/>
                </a:lnTo>
                <a:lnTo>
                  <a:pt x="961" y="1504"/>
                </a:lnTo>
                <a:lnTo>
                  <a:pt x="964" y="1498"/>
                </a:lnTo>
                <a:lnTo>
                  <a:pt x="968" y="1492"/>
                </a:lnTo>
                <a:lnTo>
                  <a:pt x="976" y="1492"/>
                </a:lnTo>
                <a:lnTo>
                  <a:pt x="980" y="1485"/>
                </a:lnTo>
                <a:lnTo>
                  <a:pt x="984" y="1485"/>
                </a:lnTo>
                <a:lnTo>
                  <a:pt x="992" y="1479"/>
                </a:lnTo>
                <a:lnTo>
                  <a:pt x="996" y="1472"/>
                </a:lnTo>
                <a:lnTo>
                  <a:pt x="996" y="1466"/>
                </a:lnTo>
                <a:lnTo>
                  <a:pt x="996" y="1459"/>
                </a:lnTo>
                <a:lnTo>
                  <a:pt x="992" y="1447"/>
                </a:lnTo>
                <a:lnTo>
                  <a:pt x="992" y="1435"/>
                </a:lnTo>
                <a:lnTo>
                  <a:pt x="992" y="1428"/>
                </a:lnTo>
                <a:lnTo>
                  <a:pt x="992" y="1416"/>
                </a:lnTo>
                <a:lnTo>
                  <a:pt x="992" y="1403"/>
                </a:lnTo>
                <a:lnTo>
                  <a:pt x="992" y="1390"/>
                </a:lnTo>
                <a:lnTo>
                  <a:pt x="992" y="1377"/>
                </a:lnTo>
                <a:lnTo>
                  <a:pt x="992" y="1364"/>
                </a:lnTo>
                <a:lnTo>
                  <a:pt x="992" y="1351"/>
                </a:lnTo>
                <a:lnTo>
                  <a:pt x="992" y="1345"/>
                </a:lnTo>
                <a:lnTo>
                  <a:pt x="996" y="1326"/>
                </a:lnTo>
                <a:lnTo>
                  <a:pt x="996" y="1314"/>
                </a:lnTo>
                <a:lnTo>
                  <a:pt x="996" y="1294"/>
                </a:lnTo>
                <a:lnTo>
                  <a:pt x="996" y="1282"/>
                </a:lnTo>
                <a:lnTo>
                  <a:pt x="1000" y="1262"/>
                </a:lnTo>
                <a:lnTo>
                  <a:pt x="1000" y="1249"/>
                </a:lnTo>
                <a:lnTo>
                  <a:pt x="1000" y="1230"/>
                </a:lnTo>
                <a:lnTo>
                  <a:pt x="1000" y="1211"/>
                </a:lnTo>
                <a:lnTo>
                  <a:pt x="1000" y="1193"/>
                </a:lnTo>
                <a:lnTo>
                  <a:pt x="1000" y="1173"/>
                </a:lnTo>
                <a:lnTo>
                  <a:pt x="1000" y="1167"/>
                </a:lnTo>
                <a:lnTo>
                  <a:pt x="1000" y="1161"/>
                </a:lnTo>
                <a:lnTo>
                  <a:pt x="1000" y="1154"/>
                </a:lnTo>
                <a:lnTo>
                  <a:pt x="1000" y="1148"/>
                </a:lnTo>
                <a:lnTo>
                  <a:pt x="1000" y="1141"/>
                </a:lnTo>
                <a:lnTo>
                  <a:pt x="996" y="1135"/>
                </a:lnTo>
                <a:lnTo>
                  <a:pt x="996" y="1128"/>
                </a:lnTo>
                <a:lnTo>
                  <a:pt x="1000" y="1122"/>
                </a:lnTo>
                <a:lnTo>
                  <a:pt x="1004" y="1116"/>
                </a:lnTo>
                <a:lnTo>
                  <a:pt x="1008" y="1109"/>
                </a:lnTo>
                <a:lnTo>
                  <a:pt x="1013" y="1103"/>
                </a:lnTo>
                <a:lnTo>
                  <a:pt x="1017" y="1103"/>
                </a:lnTo>
                <a:lnTo>
                  <a:pt x="1021" y="1096"/>
                </a:lnTo>
                <a:lnTo>
                  <a:pt x="1025" y="1090"/>
                </a:lnTo>
                <a:lnTo>
                  <a:pt x="1025" y="1083"/>
                </a:lnTo>
                <a:lnTo>
                  <a:pt x="1028" y="1083"/>
                </a:lnTo>
                <a:lnTo>
                  <a:pt x="1036" y="1065"/>
                </a:lnTo>
                <a:lnTo>
                  <a:pt x="1040" y="1065"/>
                </a:lnTo>
                <a:lnTo>
                  <a:pt x="1040" y="1059"/>
                </a:lnTo>
                <a:lnTo>
                  <a:pt x="1044" y="1059"/>
                </a:lnTo>
                <a:lnTo>
                  <a:pt x="1048" y="1052"/>
                </a:lnTo>
                <a:lnTo>
                  <a:pt x="1048" y="1046"/>
                </a:lnTo>
                <a:lnTo>
                  <a:pt x="1048" y="1039"/>
                </a:lnTo>
                <a:lnTo>
                  <a:pt x="1052" y="1020"/>
                </a:lnTo>
                <a:lnTo>
                  <a:pt x="1052" y="1001"/>
                </a:lnTo>
                <a:lnTo>
                  <a:pt x="1052" y="982"/>
                </a:lnTo>
                <a:lnTo>
                  <a:pt x="1056" y="956"/>
                </a:lnTo>
                <a:lnTo>
                  <a:pt x="1056" y="938"/>
                </a:lnTo>
                <a:lnTo>
                  <a:pt x="1056" y="918"/>
                </a:lnTo>
                <a:lnTo>
                  <a:pt x="1056" y="899"/>
                </a:lnTo>
                <a:lnTo>
                  <a:pt x="1056" y="873"/>
                </a:lnTo>
                <a:lnTo>
                  <a:pt x="1056" y="848"/>
                </a:lnTo>
                <a:lnTo>
                  <a:pt x="1056" y="822"/>
                </a:lnTo>
                <a:lnTo>
                  <a:pt x="1056" y="817"/>
                </a:lnTo>
                <a:lnTo>
                  <a:pt x="1056" y="804"/>
                </a:lnTo>
                <a:lnTo>
                  <a:pt x="1056" y="791"/>
                </a:lnTo>
                <a:lnTo>
                  <a:pt x="1056" y="772"/>
                </a:lnTo>
                <a:lnTo>
                  <a:pt x="1168" y="728"/>
                </a:lnTo>
                <a:lnTo>
                  <a:pt x="1056" y="727"/>
                </a:lnTo>
                <a:lnTo>
                  <a:pt x="1056" y="701"/>
                </a:lnTo>
                <a:lnTo>
                  <a:pt x="1052" y="683"/>
                </a:lnTo>
                <a:lnTo>
                  <a:pt x="1052" y="663"/>
                </a:lnTo>
                <a:lnTo>
                  <a:pt x="1048" y="650"/>
                </a:lnTo>
                <a:lnTo>
                  <a:pt x="1044" y="6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grpSp>
        <p:nvGrpSpPr>
          <p:cNvPr id="168994" name="Group 34"/>
          <p:cNvGrpSpPr>
            <a:grpSpLocks/>
          </p:cNvGrpSpPr>
          <p:nvPr/>
        </p:nvGrpSpPr>
        <p:grpSpPr bwMode="auto">
          <a:xfrm>
            <a:off x="6393667" y="5166555"/>
            <a:ext cx="2212069" cy="1142806"/>
            <a:chOff x="2160" y="4320"/>
            <a:chExt cx="1776" cy="960"/>
          </a:xfrm>
        </p:grpSpPr>
        <p:sp>
          <p:nvSpPr>
            <p:cNvPr id="169047" name="Freeform 35"/>
            <p:cNvSpPr>
              <a:spLocks/>
            </p:cNvSpPr>
            <p:nvPr/>
          </p:nvSpPr>
          <p:spPr bwMode="auto">
            <a:xfrm>
              <a:off x="2160" y="4368"/>
              <a:ext cx="720" cy="912"/>
            </a:xfrm>
            <a:custGeom>
              <a:avLst/>
              <a:gdLst>
                <a:gd name="T0" fmla="*/ 1 w 1168"/>
                <a:gd name="T1" fmla="*/ 1 h 1632"/>
                <a:gd name="T2" fmla="*/ 1 w 1168"/>
                <a:gd name="T3" fmla="*/ 1 h 1632"/>
                <a:gd name="T4" fmla="*/ 1 w 1168"/>
                <a:gd name="T5" fmla="*/ 1 h 1632"/>
                <a:gd name="T6" fmla="*/ 1 w 1168"/>
                <a:gd name="T7" fmla="*/ 1 h 1632"/>
                <a:gd name="T8" fmla="*/ 1 w 1168"/>
                <a:gd name="T9" fmla="*/ 1 h 1632"/>
                <a:gd name="T10" fmla="*/ 1 w 1168"/>
                <a:gd name="T11" fmla="*/ 1 h 1632"/>
                <a:gd name="T12" fmla="*/ 1 w 1168"/>
                <a:gd name="T13" fmla="*/ 1 h 1632"/>
                <a:gd name="T14" fmla="*/ 1 w 1168"/>
                <a:gd name="T15" fmla="*/ 1 h 1632"/>
                <a:gd name="T16" fmla="*/ 1 w 1168"/>
                <a:gd name="T17" fmla="*/ 1 h 1632"/>
                <a:gd name="T18" fmla="*/ 1 w 1168"/>
                <a:gd name="T19" fmla="*/ 1 h 1632"/>
                <a:gd name="T20" fmla="*/ 1 w 1168"/>
                <a:gd name="T21" fmla="*/ 1 h 1632"/>
                <a:gd name="T22" fmla="*/ 1 w 1168"/>
                <a:gd name="T23" fmla="*/ 1 h 1632"/>
                <a:gd name="T24" fmla="*/ 1 w 1168"/>
                <a:gd name="T25" fmla="*/ 1 h 1632"/>
                <a:gd name="T26" fmla="*/ 1 w 1168"/>
                <a:gd name="T27" fmla="*/ 1 h 1632"/>
                <a:gd name="T28" fmla="*/ 1 w 1168"/>
                <a:gd name="T29" fmla="*/ 1 h 1632"/>
                <a:gd name="T30" fmla="*/ 1 w 1168"/>
                <a:gd name="T31" fmla="*/ 1 h 1632"/>
                <a:gd name="T32" fmla="*/ 1 w 1168"/>
                <a:gd name="T33" fmla="*/ 1 h 1632"/>
                <a:gd name="T34" fmla="*/ 1 w 1168"/>
                <a:gd name="T35" fmla="*/ 1 h 1632"/>
                <a:gd name="T36" fmla="*/ 1 w 1168"/>
                <a:gd name="T37" fmla="*/ 1 h 1632"/>
                <a:gd name="T38" fmla="*/ 1 w 1168"/>
                <a:gd name="T39" fmla="*/ 1 h 1632"/>
                <a:gd name="T40" fmla="*/ 1 w 1168"/>
                <a:gd name="T41" fmla="*/ 1 h 1632"/>
                <a:gd name="T42" fmla="*/ 1 w 1168"/>
                <a:gd name="T43" fmla="*/ 1 h 1632"/>
                <a:gd name="T44" fmla="*/ 1 w 1168"/>
                <a:gd name="T45" fmla="*/ 1 h 1632"/>
                <a:gd name="T46" fmla="*/ 1 w 1168"/>
                <a:gd name="T47" fmla="*/ 1 h 1632"/>
                <a:gd name="T48" fmla="*/ 1 w 1168"/>
                <a:gd name="T49" fmla="*/ 1 h 1632"/>
                <a:gd name="T50" fmla="*/ 1 w 1168"/>
                <a:gd name="T51" fmla="*/ 1 h 1632"/>
                <a:gd name="T52" fmla="*/ 1 w 1168"/>
                <a:gd name="T53" fmla="*/ 1 h 1632"/>
                <a:gd name="T54" fmla="*/ 1 w 1168"/>
                <a:gd name="T55" fmla="*/ 1 h 1632"/>
                <a:gd name="T56" fmla="*/ 1 w 1168"/>
                <a:gd name="T57" fmla="*/ 1 h 1632"/>
                <a:gd name="T58" fmla="*/ 1 w 1168"/>
                <a:gd name="T59" fmla="*/ 1 h 1632"/>
                <a:gd name="T60" fmla="*/ 1 w 1168"/>
                <a:gd name="T61" fmla="*/ 1 h 1632"/>
                <a:gd name="T62" fmla="*/ 1 w 1168"/>
                <a:gd name="T63" fmla="*/ 1 h 1632"/>
                <a:gd name="T64" fmla="*/ 1 w 1168"/>
                <a:gd name="T65" fmla="*/ 1 h 1632"/>
                <a:gd name="T66" fmla="*/ 0 w 1168"/>
                <a:gd name="T67" fmla="*/ 1 h 1632"/>
                <a:gd name="T68" fmla="*/ 1 w 1168"/>
                <a:gd name="T69" fmla="*/ 1 h 1632"/>
                <a:gd name="T70" fmla="*/ 1 w 1168"/>
                <a:gd name="T71" fmla="*/ 1 h 1632"/>
                <a:gd name="T72" fmla="*/ 1 w 1168"/>
                <a:gd name="T73" fmla="*/ 1 h 1632"/>
                <a:gd name="T74" fmla="*/ 1 w 1168"/>
                <a:gd name="T75" fmla="*/ 1 h 1632"/>
                <a:gd name="T76" fmla="*/ 1 w 1168"/>
                <a:gd name="T77" fmla="*/ 1 h 1632"/>
                <a:gd name="T78" fmla="*/ 1 w 1168"/>
                <a:gd name="T79" fmla="*/ 1 h 1632"/>
                <a:gd name="T80" fmla="*/ 1 w 1168"/>
                <a:gd name="T81" fmla="*/ 1 h 1632"/>
                <a:gd name="T82" fmla="*/ 1 w 1168"/>
                <a:gd name="T83" fmla="*/ 1 h 1632"/>
                <a:gd name="T84" fmla="*/ 1 w 1168"/>
                <a:gd name="T85" fmla="*/ 1 h 1632"/>
                <a:gd name="T86" fmla="*/ 1 w 1168"/>
                <a:gd name="T87" fmla="*/ 1 h 1632"/>
                <a:gd name="T88" fmla="*/ 1 w 1168"/>
                <a:gd name="T89" fmla="*/ 1 h 1632"/>
                <a:gd name="T90" fmla="*/ 1 w 1168"/>
                <a:gd name="T91" fmla="*/ 1 h 1632"/>
                <a:gd name="T92" fmla="*/ 1 w 1168"/>
                <a:gd name="T93" fmla="*/ 1 h 1632"/>
                <a:gd name="T94" fmla="*/ 1 w 1168"/>
                <a:gd name="T95" fmla="*/ 1 h 1632"/>
                <a:gd name="T96" fmla="*/ 1 w 1168"/>
                <a:gd name="T97" fmla="*/ 1 h 1632"/>
                <a:gd name="T98" fmla="*/ 1 w 1168"/>
                <a:gd name="T99" fmla="*/ 1 h 1632"/>
                <a:gd name="T100" fmla="*/ 1 w 1168"/>
                <a:gd name="T101" fmla="*/ 1 h 1632"/>
                <a:gd name="T102" fmla="*/ 1 w 1168"/>
                <a:gd name="T103" fmla="*/ 1 h 1632"/>
                <a:gd name="T104" fmla="*/ 1 w 1168"/>
                <a:gd name="T105" fmla="*/ 1 h 1632"/>
                <a:gd name="T106" fmla="*/ 1 w 1168"/>
                <a:gd name="T107" fmla="*/ 1 h 1632"/>
                <a:gd name="T108" fmla="*/ 1 w 1168"/>
                <a:gd name="T109" fmla="*/ 1 h 1632"/>
                <a:gd name="T110" fmla="*/ 1 w 1168"/>
                <a:gd name="T111" fmla="*/ 1 h 1632"/>
                <a:gd name="T112" fmla="*/ 1 w 1168"/>
                <a:gd name="T113" fmla="*/ 1 h 1632"/>
                <a:gd name="T114" fmla="*/ 1 w 1168"/>
                <a:gd name="T115" fmla="*/ 1 h 1632"/>
                <a:gd name="T116" fmla="*/ 1 w 1168"/>
                <a:gd name="T117" fmla="*/ 1 h 1632"/>
                <a:gd name="T118" fmla="*/ 1 w 1168"/>
                <a:gd name="T119" fmla="*/ 1 h 1632"/>
                <a:gd name="T120" fmla="*/ 1 w 1168"/>
                <a:gd name="T121" fmla="*/ 1 h 163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68" h="1632">
                  <a:moveTo>
                    <a:pt x="1044" y="650"/>
                  </a:moveTo>
                  <a:lnTo>
                    <a:pt x="1044" y="644"/>
                  </a:lnTo>
                  <a:lnTo>
                    <a:pt x="1044" y="638"/>
                  </a:lnTo>
                  <a:lnTo>
                    <a:pt x="1040" y="631"/>
                  </a:lnTo>
                  <a:lnTo>
                    <a:pt x="1040" y="625"/>
                  </a:lnTo>
                  <a:lnTo>
                    <a:pt x="1036" y="612"/>
                  </a:lnTo>
                  <a:lnTo>
                    <a:pt x="1036" y="605"/>
                  </a:lnTo>
                  <a:lnTo>
                    <a:pt x="1036" y="599"/>
                  </a:lnTo>
                  <a:lnTo>
                    <a:pt x="1032" y="593"/>
                  </a:lnTo>
                  <a:lnTo>
                    <a:pt x="1032" y="586"/>
                  </a:lnTo>
                  <a:lnTo>
                    <a:pt x="1032" y="580"/>
                  </a:lnTo>
                  <a:lnTo>
                    <a:pt x="1028" y="573"/>
                  </a:lnTo>
                  <a:lnTo>
                    <a:pt x="1028" y="567"/>
                  </a:lnTo>
                  <a:lnTo>
                    <a:pt x="1025" y="562"/>
                  </a:lnTo>
                  <a:lnTo>
                    <a:pt x="1025" y="555"/>
                  </a:lnTo>
                  <a:lnTo>
                    <a:pt x="1025" y="549"/>
                  </a:lnTo>
                  <a:lnTo>
                    <a:pt x="1021" y="542"/>
                  </a:lnTo>
                  <a:lnTo>
                    <a:pt x="1017" y="536"/>
                  </a:lnTo>
                  <a:lnTo>
                    <a:pt x="1013" y="523"/>
                  </a:lnTo>
                  <a:lnTo>
                    <a:pt x="1008" y="510"/>
                  </a:lnTo>
                  <a:lnTo>
                    <a:pt x="1004" y="504"/>
                  </a:lnTo>
                  <a:lnTo>
                    <a:pt x="1000" y="491"/>
                  </a:lnTo>
                  <a:lnTo>
                    <a:pt x="996" y="484"/>
                  </a:lnTo>
                  <a:lnTo>
                    <a:pt x="992" y="478"/>
                  </a:lnTo>
                  <a:lnTo>
                    <a:pt x="992" y="471"/>
                  </a:lnTo>
                  <a:lnTo>
                    <a:pt x="984" y="459"/>
                  </a:lnTo>
                  <a:lnTo>
                    <a:pt x="980" y="452"/>
                  </a:lnTo>
                  <a:lnTo>
                    <a:pt x="972" y="440"/>
                  </a:lnTo>
                  <a:lnTo>
                    <a:pt x="968" y="428"/>
                  </a:lnTo>
                  <a:lnTo>
                    <a:pt x="961" y="415"/>
                  </a:lnTo>
                  <a:lnTo>
                    <a:pt x="953" y="402"/>
                  </a:lnTo>
                  <a:lnTo>
                    <a:pt x="949" y="395"/>
                  </a:lnTo>
                  <a:lnTo>
                    <a:pt x="944" y="389"/>
                  </a:lnTo>
                  <a:lnTo>
                    <a:pt x="944" y="383"/>
                  </a:lnTo>
                  <a:lnTo>
                    <a:pt x="940" y="383"/>
                  </a:lnTo>
                  <a:lnTo>
                    <a:pt x="936" y="370"/>
                  </a:lnTo>
                  <a:lnTo>
                    <a:pt x="932" y="370"/>
                  </a:lnTo>
                  <a:lnTo>
                    <a:pt x="932" y="363"/>
                  </a:lnTo>
                  <a:lnTo>
                    <a:pt x="928" y="363"/>
                  </a:lnTo>
                  <a:lnTo>
                    <a:pt x="928" y="357"/>
                  </a:lnTo>
                  <a:lnTo>
                    <a:pt x="924" y="357"/>
                  </a:lnTo>
                  <a:lnTo>
                    <a:pt x="924" y="350"/>
                  </a:lnTo>
                  <a:lnTo>
                    <a:pt x="920" y="350"/>
                  </a:lnTo>
                  <a:lnTo>
                    <a:pt x="920" y="344"/>
                  </a:lnTo>
                  <a:lnTo>
                    <a:pt x="920" y="338"/>
                  </a:lnTo>
                  <a:lnTo>
                    <a:pt x="920" y="331"/>
                  </a:lnTo>
                  <a:lnTo>
                    <a:pt x="920" y="325"/>
                  </a:lnTo>
                  <a:lnTo>
                    <a:pt x="924" y="318"/>
                  </a:lnTo>
                  <a:lnTo>
                    <a:pt x="924" y="313"/>
                  </a:lnTo>
                  <a:lnTo>
                    <a:pt x="928" y="306"/>
                  </a:lnTo>
                  <a:lnTo>
                    <a:pt x="928" y="300"/>
                  </a:lnTo>
                  <a:lnTo>
                    <a:pt x="932" y="294"/>
                  </a:lnTo>
                  <a:lnTo>
                    <a:pt x="932" y="287"/>
                  </a:lnTo>
                  <a:lnTo>
                    <a:pt x="932" y="281"/>
                  </a:lnTo>
                  <a:lnTo>
                    <a:pt x="932" y="268"/>
                  </a:lnTo>
                  <a:lnTo>
                    <a:pt x="932" y="261"/>
                  </a:lnTo>
                  <a:lnTo>
                    <a:pt x="936" y="255"/>
                  </a:lnTo>
                  <a:lnTo>
                    <a:pt x="936" y="242"/>
                  </a:lnTo>
                  <a:lnTo>
                    <a:pt x="936" y="236"/>
                  </a:lnTo>
                  <a:lnTo>
                    <a:pt x="936" y="229"/>
                  </a:lnTo>
                  <a:lnTo>
                    <a:pt x="936" y="223"/>
                  </a:lnTo>
                  <a:lnTo>
                    <a:pt x="936" y="216"/>
                  </a:lnTo>
                  <a:lnTo>
                    <a:pt x="936" y="210"/>
                  </a:lnTo>
                  <a:lnTo>
                    <a:pt x="936" y="197"/>
                  </a:lnTo>
                  <a:lnTo>
                    <a:pt x="936" y="191"/>
                  </a:lnTo>
                  <a:lnTo>
                    <a:pt x="936" y="185"/>
                  </a:lnTo>
                  <a:lnTo>
                    <a:pt x="936" y="173"/>
                  </a:lnTo>
                  <a:lnTo>
                    <a:pt x="936" y="166"/>
                  </a:lnTo>
                  <a:lnTo>
                    <a:pt x="936" y="160"/>
                  </a:lnTo>
                  <a:lnTo>
                    <a:pt x="936" y="153"/>
                  </a:lnTo>
                  <a:lnTo>
                    <a:pt x="932" y="147"/>
                  </a:lnTo>
                  <a:lnTo>
                    <a:pt x="932" y="134"/>
                  </a:lnTo>
                  <a:lnTo>
                    <a:pt x="928" y="128"/>
                  </a:lnTo>
                  <a:lnTo>
                    <a:pt x="928" y="121"/>
                  </a:lnTo>
                  <a:lnTo>
                    <a:pt x="924" y="115"/>
                  </a:lnTo>
                  <a:lnTo>
                    <a:pt x="920" y="108"/>
                  </a:lnTo>
                  <a:lnTo>
                    <a:pt x="920" y="102"/>
                  </a:lnTo>
                  <a:lnTo>
                    <a:pt x="916" y="95"/>
                  </a:lnTo>
                  <a:lnTo>
                    <a:pt x="916" y="89"/>
                  </a:lnTo>
                  <a:lnTo>
                    <a:pt x="912" y="83"/>
                  </a:lnTo>
                  <a:lnTo>
                    <a:pt x="908" y="76"/>
                  </a:lnTo>
                  <a:lnTo>
                    <a:pt x="904" y="70"/>
                  </a:lnTo>
                  <a:lnTo>
                    <a:pt x="901" y="63"/>
                  </a:lnTo>
                  <a:lnTo>
                    <a:pt x="897" y="58"/>
                  </a:lnTo>
                  <a:lnTo>
                    <a:pt x="893" y="51"/>
                  </a:lnTo>
                  <a:lnTo>
                    <a:pt x="889" y="45"/>
                  </a:lnTo>
                  <a:lnTo>
                    <a:pt x="880" y="45"/>
                  </a:lnTo>
                  <a:lnTo>
                    <a:pt x="876" y="45"/>
                  </a:lnTo>
                  <a:lnTo>
                    <a:pt x="872" y="39"/>
                  </a:lnTo>
                  <a:lnTo>
                    <a:pt x="864" y="39"/>
                  </a:lnTo>
                  <a:lnTo>
                    <a:pt x="860" y="32"/>
                  </a:lnTo>
                  <a:lnTo>
                    <a:pt x="856" y="26"/>
                  </a:lnTo>
                  <a:lnTo>
                    <a:pt x="852" y="26"/>
                  </a:lnTo>
                  <a:lnTo>
                    <a:pt x="844" y="26"/>
                  </a:lnTo>
                  <a:lnTo>
                    <a:pt x="840" y="26"/>
                  </a:lnTo>
                  <a:lnTo>
                    <a:pt x="833" y="26"/>
                  </a:lnTo>
                  <a:lnTo>
                    <a:pt x="824" y="26"/>
                  </a:lnTo>
                  <a:lnTo>
                    <a:pt x="816" y="32"/>
                  </a:lnTo>
                  <a:lnTo>
                    <a:pt x="812" y="32"/>
                  </a:lnTo>
                  <a:lnTo>
                    <a:pt x="804" y="32"/>
                  </a:lnTo>
                  <a:lnTo>
                    <a:pt x="800" y="32"/>
                  </a:lnTo>
                  <a:lnTo>
                    <a:pt x="792" y="39"/>
                  </a:lnTo>
                  <a:lnTo>
                    <a:pt x="788" y="39"/>
                  </a:lnTo>
                  <a:lnTo>
                    <a:pt x="784" y="45"/>
                  </a:lnTo>
                  <a:lnTo>
                    <a:pt x="776" y="45"/>
                  </a:lnTo>
                  <a:lnTo>
                    <a:pt x="773" y="51"/>
                  </a:lnTo>
                  <a:lnTo>
                    <a:pt x="769" y="58"/>
                  </a:lnTo>
                  <a:lnTo>
                    <a:pt x="765" y="63"/>
                  </a:lnTo>
                  <a:lnTo>
                    <a:pt x="760" y="70"/>
                  </a:lnTo>
                  <a:lnTo>
                    <a:pt x="756" y="70"/>
                  </a:lnTo>
                  <a:lnTo>
                    <a:pt x="752" y="76"/>
                  </a:lnTo>
                  <a:lnTo>
                    <a:pt x="748" y="76"/>
                  </a:lnTo>
                  <a:lnTo>
                    <a:pt x="744" y="83"/>
                  </a:lnTo>
                  <a:lnTo>
                    <a:pt x="740" y="83"/>
                  </a:lnTo>
                  <a:lnTo>
                    <a:pt x="740" y="89"/>
                  </a:lnTo>
                  <a:lnTo>
                    <a:pt x="736" y="95"/>
                  </a:lnTo>
                  <a:lnTo>
                    <a:pt x="732" y="95"/>
                  </a:lnTo>
                  <a:lnTo>
                    <a:pt x="732" y="102"/>
                  </a:lnTo>
                  <a:lnTo>
                    <a:pt x="728" y="102"/>
                  </a:lnTo>
                  <a:lnTo>
                    <a:pt x="728" y="108"/>
                  </a:lnTo>
                  <a:lnTo>
                    <a:pt x="728" y="115"/>
                  </a:lnTo>
                  <a:lnTo>
                    <a:pt x="728" y="121"/>
                  </a:lnTo>
                  <a:lnTo>
                    <a:pt x="728" y="128"/>
                  </a:lnTo>
                  <a:lnTo>
                    <a:pt x="732" y="128"/>
                  </a:lnTo>
                  <a:lnTo>
                    <a:pt x="736" y="128"/>
                  </a:lnTo>
                  <a:lnTo>
                    <a:pt x="740" y="134"/>
                  </a:lnTo>
                  <a:lnTo>
                    <a:pt x="744" y="134"/>
                  </a:lnTo>
                  <a:lnTo>
                    <a:pt x="744" y="140"/>
                  </a:lnTo>
                  <a:lnTo>
                    <a:pt x="748" y="140"/>
                  </a:lnTo>
                  <a:lnTo>
                    <a:pt x="748" y="147"/>
                  </a:lnTo>
                  <a:lnTo>
                    <a:pt x="748" y="153"/>
                  </a:lnTo>
                  <a:lnTo>
                    <a:pt x="748" y="160"/>
                  </a:lnTo>
                  <a:lnTo>
                    <a:pt x="744" y="166"/>
                  </a:lnTo>
                  <a:lnTo>
                    <a:pt x="744" y="173"/>
                  </a:lnTo>
                  <a:lnTo>
                    <a:pt x="744" y="179"/>
                  </a:lnTo>
                  <a:lnTo>
                    <a:pt x="740" y="179"/>
                  </a:lnTo>
                  <a:lnTo>
                    <a:pt x="740" y="185"/>
                  </a:lnTo>
                  <a:lnTo>
                    <a:pt x="740" y="191"/>
                  </a:lnTo>
                  <a:lnTo>
                    <a:pt x="740" y="197"/>
                  </a:lnTo>
                  <a:lnTo>
                    <a:pt x="740" y="204"/>
                  </a:lnTo>
                  <a:lnTo>
                    <a:pt x="740" y="210"/>
                  </a:lnTo>
                  <a:lnTo>
                    <a:pt x="740" y="216"/>
                  </a:lnTo>
                  <a:lnTo>
                    <a:pt x="744" y="223"/>
                  </a:lnTo>
                  <a:lnTo>
                    <a:pt x="744" y="229"/>
                  </a:lnTo>
                  <a:lnTo>
                    <a:pt x="740" y="236"/>
                  </a:lnTo>
                  <a:lnTo>
                    <a:pt x="740" y="242"/>
                  </a:lnTo>
                  <a:lnTo>
                    <a:pt x="740" y="249"/>
                  </a:lnTo>
                  <a:lnTo>
                    <a:pt x="736" y="255"/>
                  </a:lnTo>
                  <a:lnTo>
                    <a:pt x="736" y="261"/>
                  </a:lnTo>
                  <a:lnTo>
                    <a:pt x="732" y="261"/>
                  </a:lnTo>
                  <a:lnTo>
                    <a:pt x="732" y="268"/>
                  </a:lnTo>
                  <a:lnTo>
                    <a:pt x="732" y="274"/>
                  </a:lnTo>
                  <a:lnTo>
                    <a:pt x="732" y="281"/>
                  </a:lnTo>
                  <a:lnTo>
                    <a:pt x="728" y="281"/>
                  </a:lnTo>
                  <a:lnTo>
                    <a:pt x="728" y="287"/>
                  </a:lnTo>
                  <a:lnTo>
                    <a:pt x="724" y="287"/>
                  </a:lnTo>
                  <a:lnTo>
                    <a:pt x="724" y="294"/>
                  </a:lnTo>
                  <a:lnTo>
                    <a:pt x="724" y="300"/>
                  </a:lnTo>
                  <a:lnTo>
                    <a:pt x="728" y="300"/>
                  </a:lnTo>
                  <a:lnTo>
                    <a:pt x="732" y="300"/>
                  </a:lnTo>
                  <a:lnTo>
                    <a:pt x="736" y="306"/>
                  </a:lnTo>
                  <a:lnTo>
                    <a:pt x="740" y="306"/>
                  </a:lnTo>
                  <a:lnTo>
                    <a:pt x="744" y="306"/>
                  </a:lnTo>
                  <a:lnTo>
                    <a:pt x="744" y="313"/>
                  </a:lnTo>
                  <a:lnTo>
                    <a:pt x="744" y="318"/>
                  </a:lnTo>
                  <a:lnTo>
                    <a:pt x="744" y="325"/>
                  </a:lnTo>
                  <a:lnTo>
                    <a:pt x="744" y="331"/>
                  </a:lnTo>
                  <a:lnTo>
                    <a:pt x="748" y="338"/>
                  </a:lnTo>
                  <a:lnTo>
                    <a:pt x="752" y="344"/>
                  </a:lnTo>
                  <a:lnTo>
                    <a:pt x="748" y="350"/>
                  </a:lnTo>
                  <a:lnTo>
                    <a:pt x="748" y="357"/>
                  </a:lnTo>
                  <a:lnTo>
                    <a:pt x="752" y="357"/>
                  </a:lnTo>
                  <a:lnTo>
                    <a:pt x="752" y="363"/>
                  </a:lnTo>
                  <a:lnTo>
                    <a:pt x="756" y="370"/>
                  </a:lnTo>
                  <a:lnTo>
                    <a:pt x="752" y="370"/>
                  </a:lnTo>
                  <a:lnTo>
                    <a:pt x="752" y="376"/>
                  </a:lnTo>
                  <a:lnTo>
                    <a:pt x="752" y="383"/>
                  </a:lnTo>
                  <a:lnTo>
                    <a:pt x="752" y="389"/>
                  </a:lnTo>
                  <a:lnTo>
                    <a:pt x="752" y="395"/>
                  </a:lnTo>
                  <a:lnTo>
                    <a:pt x="752" y="402"/>
                  </a:lnTo>
                  <a:lnTo>
                    <a:pt x="756" y="408"/>
                  </a:lnTo>
                  <a:lnTo>
                    <a:pt x="760" y="415"/>
                  </a:lnTo>
                  <a:lnTo>
                    <a:pt x="765" y="415"/>
                  </a:lnTo>
                  <a:lnTo>
                    <a:pt x="773" y="415"/>
                  </a:lnTo>
                  <a:lnTo>
                    <a:pt x="776" y="415"/>
                  </a:lnTo>
                  <a:lnTo>
                    <a:pt x="776" y="421"/>
                  </a:lnTo>
                  <a:lnTo>
                    <a:pt x="780" y="421"/>
                  </a:lnTo>
                  <a:lnTo>
                    <a:pt x="784" y="421"/>
                  </a:lnTo>
                  <a:lnTo>
                    <a:pt x="788" y="428"/>
                  </a:lnTo>
                  <a:lnTo>
                    <a:pt x="792" y="428"/>
                  </a:lnTo>
                  <a:lnTo>
                    <a:pt x="796" y="428"/>
                  </a:lnTo>
                  <a:lnTo>
                    <a:pt x="796" y="434"/>
                  </a:lnTo>
                  <a:lnTo>
                    <a:pt x="800" y="434"/>
                  </a:lnTo>
                  <a:lnTo>
                    <a:pt x="804" y="440"/>
                  </a:lnTo>
                  <a:lnTo>
                    <a:pt x="808" y="446"/>
                  </a:lnTo>
                  <a:lnTo>
                    <a:pt x="812" y="452"/>
                  </a:lnTo>
                  <a:lnTo>
                    <a:pt x="816" y="459"/>
                  </a:lnTo>
                  <a:lnTo>
                    <a:pt x="808" y="471"/>
                  </a:lnTo>
                  <a:lnTo>
                    <a:pt x="804" y="484"/>
                  </a:lnTo>
                  <a:lnTo>
                    <a:pt x="796" y="497"/>
                  </a:lnTo>
                  <a:lnTo>
                    <a:pt x="792" y="510"/>
                  </a:lnTo>
                  <a:lnTo>
                    <a:pt x="788" y="523"/>
                  </a:lnTo>
                  <a:lnTo>
                    <a:pt x="784" y="536"/>
                  </a:lnTo>
                  <a:lnTo>
                    <a:pt x="780" y="549"/>
                  </a:lnTo>
                  <a:lnTo>
                    <a:pt x="780" y="555"/>
                  </a:lnTo>
                  <a:lnTo>
                    <a:pt x="776" y="562"/>
                  </a:lnTo>
                  <a:lnTo>
                    <a:pt x="776" y="567"/>
                  </a:lnTo>
                  <a:lnTo>
                    <a:pt x="773" y="573"/>
                  </a:lnTo>
                  <a:lnTo>
                    <a:pt x="773" y="580"/>
                  </a:lnTo>
                  <a:lnTo>
                    <a:pt x="769" y="586"/>
                  </a:lnTo>
                  <a:lnTo>
                    <a:pt x="765" y="605"/>
                  </a:lnTo>
                  <a:lnTo>
                    <a:pt x="756" y="625"/>
                  </a:lnTo>
                  <a:lnTo>
                    <a:pt x="752" y="644"/>
                  </a:lnTo>
                  <a:lnTo>
                    <a:pt x="748" y="663"/>
                  </a:lnTo>
                  <a:lnTo>
                    <a:pt x="744" y="683"/>
                  </a:lnTo>
                  <a:lnTo>
                    <a:pt x="740" y="701"/>
                  </a:lnTo>
                  <a:lnTo>
                    <a:pt x="736" y="720"/>
                  </a:lnTo>
                  <a:lnTo>
                    <a:pt x="732" y="739"/>
                  </a:lnTo>
                  <a:lnTo>
                    <a:pt x="728" y="759"/>
                  </a:lnTo>
                  <a:lnTo>
                    <a:pt x="724" y="778"/>
                  </a:lnTo>
                  <a:lnTo>
                    <a:pt x="724" y="784"/>
                  </a:lnTo>
                  <a:lnTo>
                    <a:pt x="724" y="791"/>
                  </a:lnTo>
                  <a:lnTo>
                    <a:pt x="720" y="797"/>
                  </a:lnTo>
                  <a:lnTo>
                    <a:pt x="716" y="804"/>
                  </a:lnTo>
                  <a:lnTo>
                    <a:pt x="713" y="810"/>
                  </a:lnTo>
                  <a:lnTo>
                    <a:pt x="705" y="817"/>
                  </a:lnTo>
                  <a:lnTo>
                    <a:pt x="700" y="822"/>
                  </a:lnTo>
                  <a:lnTo>
                    <a:pt x="696" y="828"/>
                  </a:lnTo>
                  <a:lnTo>
                    <a:pt x="688" y="828"/>
                  </a:lnTo>
                  <a:lnTo>
                    <a:pt x="684" y="835"/>
                  </a:lnTo>
                  <a:lnTo>
                    <a:pt x="684" y="841"/>
                  </a:lnTo>
                  <a:lnTo>
                    <a:pt x="680" y="841"/>
                  </a:lnTo>
                  <a:lnTo>
                    <a:pt x="680" y="848"/>
                  </a:lnTo>
                  <a:lnTo>
                    <a:pt x="676" y="848"/>
                  </a:lnTo>
                  <a:lnTo>
                    <a:pt x="672" y="854"/>
                  </a:lnTo>
                  <a:lnTo>
                    <a:pt x="668" y="854"/>
                  </a:lnTo>
                  <a:lnTo>
                    <a:pt x="664" y="854"/>
                  </a:lnTo>
                  <a:lnTo>
                    <a:pt x="656" y="860"/>
                  </a:lnTo>
                  <a:lnTo>
                    <a:pt x="652" y="867"/>
                  </a:lnTo>
                  <a:lnTo>
                    <a:pt x="645" y="873"/>
                  </a:lnTo>
                  <a:lnTo>
                    <a:pt x="636" y="880"/>
                  </a:lnTo>
                  <a:lnTo>
                    <a:pt x="632" y="880"/>
                  </a:lnTo>
                  <a:lnTo>
                    <a:pt x="624" y="880"/>
                  </a:lnTo>
                  <a:lnTo>
                    <a:pt x="620" y="886"/>
                  </a:lnTo>
                  <a:lnTo>
                    <a:pt x="612" y="886"/>
                  </a:lnTo>
                  <a:lnTo>
                    <a:pt x="604" y="893"/>
                  </a:lnTo>
                  <a:lnTo>
                    <a:pt x="596" y="893"/>
                  </a:lnTo>
                  <a:lnTo>
                    <a:pt x="592" y="899"/>
                  </a:lnTo>
                  <a:lnTo>
                    <a:pt x="589" y="905"/>
                  </a:lnTo>
                  <a:lnTo>
                    <a:pt x="585" y="905"/>
                  </a:lnTo>
                  <a:lnTo>
                    <a:pt x="585" y="912"/>
                  </a:lnTo>
                  <a:lnTo>
                    <a:pt x="581" y="912"/>
                  </a:lnTo>
                  <a:lnTo>
                    <a:pt x="572" y="912"/>
                  </a:lnTo>
                  <a:lnTo>
                    <a:pt x="564" y="912"/>
                  </a:lnTo>
                  <a:lnTo>
                    <a:pt x="560" y="912"/>
                  </a:lnTo>
                  <a:lnTo>
                    <a:pt x="552" y="918"/>
                  </a:lnTo>
                  <a:lnTo>
                    <a:pt x="544" y="925"/>
                  </a:lnTo>
                  <a:lnTo>
                    <a:pt x="536" y="931"/>
                  </a:lnTo>
                  <a:lnTo>
                    <a:pt x="528" y="931"/>
                  </a:lnTo>
                  <a:lnTo>
                    <a:pt x="521" y="938"/>
                  </a:lnTo>
                  <a:lnTo>
                    <a:pt x="512" y="938"/>
                  </a:lnTo>
                  <a:lnTo>
                    <a:pt x="500" y="938"/>
                  </a:lnTo>
                  <a:lnTo>
                    <a:pt x="504" y="944"/>
                  </a:lnTo>
                  <a:lnTo>
                    <a:pt x="504" y="949"/>
                  </a:lnTo>
                  <a:lnTo>
                    <a:pt x="500" y="949"/>
                  </a:lnTo>
                  <a:lnTo>
                    <a:pt x="496" y="949"/>
                  </a:lnTo>
                  <a:lnTo>
                    <a:pt x="492" y="949"/>
                  </a:lnTo>
                  <a:lnTo>
                    <a:pt x="488" y="956"/>
                  </a:lnTo>
                  <a:lnTo>
                    <a:pt x="484" y="956"/>
                  </a:lnTo>
                  <a:lnTo>
                    <a:pt x="480" y="956"/>
                  </a:lnTo>
                  <a:lnTo>
                    <a:pt x="476" y="956"/>
                  </a:lnTo>
                  <a:lnTo>
                    <a:pt x="472" y="949"/>
                  </a:lnTo>
                  <a:lnTo>
                    <a:pt x="468" y="949"/>
                  </a:lnTo>
                  <a:lnTo>
                    <a:pt x="465" y="944"/>
                  </a:lnTo>
                  <a:lnTo>
                    <a:pt x="461" y="938"/>
                  </a:lnTo>
                  <a:lnTo>
                    <a:pt x="456" y="931"/>
                  </a:lnTo>
                  <a:lnTo>
                    <a:pt x="452" y="931"/>
                  </a:lnTo>
                  <a:lnTo>
                    <a:pt x="448" y="925"/>
                  </a:lnTo>
                  <a:lnTo>
                    <a:pt x="444" y="918"/>
                  </a:lnTo>
                  <a:lnTo>
                    <a:pt x="440" y="918"/>
                  </a:lnTo>
                  <a:lnTo>
                    <a:pt x="436" y="912"/>
                  </a:lnTo>
                  <a:lnTo>
                    <a:pt x="432" y="912"/>
                  </a:lnTo>
                  <a:lnTo>
                    <a:pt x="428" y="912"/>
                  </a:lnTo>
                  <a:lnTo>
                    <a:pt x="420" y="912"/>
                  </a:lnTo>
                  <a:lnTo>
                    <a:pt x="416" y="912"/>
                  </a:lnTo>
                  <a:lnTo>
                    <a:pt x="412" y="912"/>
                  </a:lnTo>
                  <a:lnTo>
                    <a:pt x="408" y="912"/>
                  </a:lnTo>
                  <a:lnTo>
                    <a:pt x="404" y="918"/>
                  </a:lnTo>
                  <a:lnTo>
                    <a:pt x="401" y="925"/>
                  </a:lnTo>
                  <a:lnTo>
                    <a:pt x="392" y="925"/>
                  </a:lnTo>
                  <a:lnTo>
                    <a:pt x="388" y="931"/>
                  </a:lnTo>
                  <a:lnTo>
                    <a:pt x="384" y="931"/>
                  </a:lnTo>
                  <a:lnTo>
                    <a:pt x="380" y="931"/>
                  </a:lnTo>
                  <a:lnTo>
                    <a:pt x="376" y="931"/>
                  </a:lnTo>
                  <a:lnTo>
                    <a:pt x="372" y="931"/>
                  </a:lnTo>
                  <a:lnTo>
                    <a:pt x="368" y="938"/>
                  </a:lnTo>
                  <a:lnTo>
                    <a:pt x="364" y="938"/>
                  </a:lnTo>
                  <a:lnTo>
                    <a:pt x="360" y="938"/>
                  </a:lnTo>
                  <a:lnTo>
                    <a:pt x="360" y="931"/>
                  </a:lnTo>
                  <a:lnTo>
                    <a:pt x="360" y="925"/>
                  </a:lnTo>
                  <a:lnTo>
                    <a:pt x="360" y="918"/>
                  </a:lnTo>
                  <a:lnTo>
                    <a:pt x="360" y="912"/>
                  </a:lnTo>
                  <a:lnTo>
                    <a:pt x="356" y="912"/>
                  </a:lnTo>
                  <a:lnTo>
                    <a:pt x="352" y="912"/>
                  </a:lnTo>
                  <a:lnTo>
                    <a:pt x="348" y="912"/>
                  </a:lnTo>
                  <a:lnTo>
                    <a:pt x="344" y="912"/>
                  </a:lnTo>
                  <a:lnTo>
                    <a:pt x="341" y="905"/>
                  </a:lnTo>
                  <a:lnTo>
                    <a:pt x="337" y="905"/>
                  </a:lnTo>
                  <a:lnTo>
                    <a:pt x="332" y="905"/>
                  </a:lnTo>
                  <a:lnTo>
                    <a:pt x="328" y="899"/>
                  </a:lnTo>
                  <a:lnTo>
                    <a:pt x="324" y="899"/>
                  </a:lnTo>
                  <a:lnTo>
                    <a:pt x="320" y="899"/>
                  </a:lnTo>
                  <a:lnTo>
                    <a:pt x="316" y="893"/>
                  </a:lnTo>
                  <a:lnTo>
                    <a:pt x="312" y="893"/>
                  </a:lnTo>
                  <a:lnTo>
                    <a:pt x="308" y="886"/>
                  </a:lnTo>
                  <a:lnTo>
                    <a:pt x="304" y="886"/>
                  </a:lnTo>
                  <a:lnTo>
                    <a:pt x="300" y="886"/>
                  </a:lnTo>
                  <a:lnTo>
                    <a:pt x="300" y="880"/>
                  </a:lnTo>
                  <a:lnTo>
                    <a:pt x="296" y="880"/>
                  </a:lnTo>
                  <a:lnTo>
                    <a:pt x="292" y="880"/>
                  </a:lnTo>
                  <a:lnTo>
                    <a:pt x="288" y="873"/>
                  </a:lnTo>
                  <a:lnTo>
                    <a:pt x="284" y="860"/>
                  </a:lnTo>
                  <a:lnTo>
                    <a:pt x="284" y="848"/>
                  </a:lnTo>
                  <a:lnTo>
                    <a:pt x="284" y="841"/>
                  </a:lnTo>
                  <a:lnTo>
                    <a:pt x="284" y="828"/>
                  </a:lnTo>
                  <a:lnTo>
                    <a:pt x="284" y="822"/>
                  </a:lnTo>
                  <a:lnTo>
                    <a:pt x="284" y="817"/>
                  </a:lnTo>
                  <a:lnTo>
                    <a:pt x="284" y="804"/>
                  </a:lnTo>
                  <a:lnTo>
                    <a:pt x="284" y="797"/>
                  </a:lnTo>
                  <a:lnTo>
                    <a:pt x="284" y="784"/>
                  </a:lnTo>
                  <a:lnTo>
                    <a:pt x="280" y="772"/>
                  </a:lnTo>
                  <a:lnTo>
                    <a:pt x="277" y="759"/>
                  </a:lnTo>
                  <a:lnTo>
                    <a:pt x="277" y="739"/>
                  </a:lnTo>
                  <a:lnTo>
                    <a:pt x="277" y="720"/>
                  </a:lnTo>
                  <a:lnTo>
                    <a:pt x="272" y="701"/>
                  </a:lnTo>
                  <a:lnTo>
                    <a:pt x="272" y="683"/>
                  </a:lnTo>
                  <a:lnTo>
                    <a:pt x="272" y="657"/>
                  </a:lnTo>
                  <a:lnTo>
                    <a:pt x="272" y="638"/>
                  </a:lnTo>
                  <a:lnTo>
                    <a:pt x="272" y="618"/>
                  </a:lnTo>
                  <a:lnTo>
                    <a:pt x="268" y="599"/>
                  </a:lnTo>
                  <a:lnTo>
                    <a:pt x="264" y="586"/>
                  </a:lnTo>
                  <a:lnTo>
                    <a:pt x="264" y="573"/>
                  </a:lnTo>
                  <a:lnTo>
                    <a:pt x="264" y="567"/>
                  </a:lnTo>
                  <a:lnTo>
                    <a:pt x="260" y="562"/>
                  </a:lnTo>
                  <a:lnTo>
                    <a:pt x="260" y="555"/>
                  </a:lnTo>
                  <a:lnTo>
                    <a:pt x="260" y="549"/>
                  </a:lnTo>
                  <a:lnTo>
                    <a:pt x="256" y="536"/>
                  </a:lnTo>
                  <a:lnTo>
                    <a:pt x="256" y="529"/>
                  </a:lnTo>
                  <a:lnTo>
                    <a:pt x="256" y="523"/>
                  </a:lnTo>
                  <a:lnTo>
                    <a:pt x="252" y="516"/>
                  </a:lnTo>
                  <a:lnTo>
                    <a:pt x="252" y="510"/>
                  </a:lnTo>
                  <a:lnTo>
                    <a:pt x="252" y="504"/>
                  </a:lnTo>
                  <a:lnTo>
                    <a:pt x="248" y="497"/>
                  </a:lnTo>
                  <a:lnTo>
                    <a:pt x="248" y="491"/>
                  </a:lnTo>
                  <a:lnTo>
                    <a:pt x="248" y="484"/>
                  </a:lnTo>
                  <a:lnTo>
                    <a:pt x="244" y="478"/>
                  </a:lnTo>
                  <a:lnTo>
                    <a:pt x="244" y="471"/>
                  </a:lnTo>
                  <a:lnTo>
                    <a:pt x="244" y="465"/>
                  </a:lnTo>
                  <a:lnTo>
                    <a:pt x="240" y="459"/>
                  </a:lnTo>
                  <a:lnTo>
                    <a:pt x="240" y="452"/>
                  </a:lnTo>
                  <a:lnTo>
                    <a:pt x="240" y="440"/>
                  </a:lnTo>
                  <a:lnTo>
                    <a:pt x="240" y="434"/>
                  </a:lnTo>
                  <a:lnTo>
                    <a:pt x="236" y="428"/>
                  </a:lnTo>
                  <a:lnTo>
                    <a:pt x="236" y="421"/>
                  </a:lnTo>
                  <a:lnTo>
                    <a:pt x="232" y="415"/>
                  </a:lnTo>
                  <a:lnTo>
                    <a:pt x="228" y="408"/>
                  </a:lnTo>
                  <a:lnTo>
                    <a:pt x="228" y="395"/>
                  </a:lnTo>
                  <a:lnTo>
                    <a:pt x="228" y="389"/>
                  </a:lnTo>
                  <a:lnTo>
                    <a:pt x="224" y="383"/>
                  </a:lnTo>
                  <a:lnTo>
                    <a:pt x="224" y="376"/>
                  </a:lnTo>
                  <a:lnTo>
                    <a:pt x="228" y="370"/>
                  </a:lnTo>
                  <a:lnTo>
                    <a:pt x="232" y="370"/>
                  </a:lnTo>
                  <a:lnTo>
                    <a:pt x="236" y="370"/>
                  </a:lnTo>
                  <a:lnTo>
                    <a:pt x="240" y="363"/>
                  </a:lnTo>
                  <a:lnTo>
                    <a:pt x="244" y="363"/>
                  </a:lnTo>
                  <a:lnTo>
                    <a:pt x="248" y="363"/>
                  </a:lnTo>
                  <a:lnTo>
                    <a:pt x="252" y="357"/>
                  </a:lnTo>
                  <a:lnTo>
                    <a:pt x="256" y="357"/>
                  </a:lnTo>
                  <a:lnTo>
                    <a:pt x="260" y="363"/>
                  </a:lnTo>
                  <a:lnTo>
                    <a:pt x="264" y="357"/>
                  </a:lnTo>
                  <a:lnTo>
                    <a:pt x="268" y="357"/>
                  </a:lnTo>
                  <a:lnTo>
                    <a:pt x="268" y="350"/>
                  </a:lnTo>
                  <a:lnTo>
                    <a:pt x="272" y="350"/>
                  </a:lnTo>
                  <a:lnTo>
                    <a:pt x="272" y="344"/>
                  </a:lnTo>
                  <a:lnTo>
                    <a:pt x="272" y="338"/>
                  </a:lnTo>
                  <a:lnTo>
                    <a:pt x="272" y="331"/>
                  </a:lnTo>
                  <a:lnTo>
                    <a:pt x="272" y="325"/>
                  </a:lnTo>
                  <a:lnTo>
                    <a:pt x="272" y="318"/>
                  </a:lnTo>
                  <a:lnTo>
                    <a:pt x="272" y="313"/>
                  </a:lnTo>
                  <a:lnTo>
                    <a:pt x="277" y="313"/>
                  </a:lnTo>
                  <a:lnTo>
                    <a:pt x="277" y="306"/>
                  </a:lnTo>
                  <a:lnTo>
                    <a:pt x="277" y="300"/>
                  </a:lnTo>
                  <a:lnTo>
                    <a:pt x="272" y="300"/>
                  </a:lnTo>
                  <a:lnTo>
                    <a:pt x="272" y="294"/>
                  </a:lnTo>
                  <a:lnTo>
                    <a:pt x="277" y="294"/>
                  </a:lnTo>
                  <a:lnTo>
                    <a:pt x="277" y="287"/>
                  </a:lnTo>
                  <a:lnTo>
                    <a:pt x="280" y="287"/>
                  </a:lnTo>
                  <a:lnTo>
                    <a:pt x="280" y="281"/>
                  </a:lnTo>
                  <a:lnTo>
                    <a:pt x="280" y="274"/>
                  </a:lnTo>
                  <a:lnTo>
                    <a:pt x="280" y="268"/>
                  </a:lnTo>
                  <a:lnTo>
                    <a:pt x="280" y="261"/>
                  </a:lnTo>
                  <a:lnTo>
                    <a:pt x="284" y="261"/>
                  </a:lnTo>
                  <a:lnTo>
                    <a:pt x="284" y="255"/>
                  </a:lnTo>
                  <a:lnTo>
                    <a:pt x="288" y="255"/>
                  </a:lnTo>
                  <a:lnTo>
                    <a:pt x="292" y="255"/>
                  </a:lnTo>
                  <a:lnTo>
                    <a:pt x="296" y="255"/>
                  </a:lnTo>
                  <a:lnTo>
                    <a:pt x="300" y="255"/>
                  </a:lnTo>
                  <a:lnTo>
                    <a:pt x="300" y="249"/>
                  </a:lnTo>
                  <a:lnTo>
                    <a:pt x="300" y="242"/>
                  </a:lnTo>
                  <a:lnTo>
                    <a:pt x="296" y="242"/>
                  </a:lnTo>
                  <a:lnTo>
                    <a:pt x="296" y="236"/>
                  </a:lnTo>
                  <a:lnTo>
                    <a:pt x="296" y="229"/>
                  </a:lnTo>
                  <a:lnTo>
                    <a:pt x="292" y="229"/>
                  </a:lnTo>
                  <a:lnTo>
                    <a:pt x="292" y="223"/>
                  </a:lnTo>
                  <a:lnTo>
                    <a:pt x="292" y="216"/>
                  </a:lnTo>
                  <a:lnTo>
                    <a:pt x="288" y="216"/>
                  </a:lnTo>
                  <a:lnTo>
                    <a:pt x="288" y="210"/>
                  </a:lnTo>
                  <a:lnTo>
                    <a:pt x="284" y="204"/>
                  </a:lnTo>
                  <a:lnTo>
                    <a:pt x="284" y="197"/>
                  </a:lnTo>
                  <a:lnTo>
                    <a:pt x="284" y="191"/>
                  </a:lnTo>
                  <a:lnTo>
                    <a:pt x="288" y="191"/>
                  </a:lnTo>
                  <a:lnTo>
                    <a:pt x="292" y="179"/>
                  </a:lnTo>
                  <a:lnTo>
                    <a:pt x="292" y="173"/>
                  </a:lnTo>
                  <a:lnTo>
                    <a:pt x="292" y="166"/>
                  </a:lnTo>
                  <a:lnTo>
                    <a:pt x="292" y="160"/>
                  </a:lnTo>
                  <a:lnTo>
                    <a:pt x="292" y="153"/>
                  </a:lnTo>
                  <a:lnTo>
                    <a:pt x="292" y="147"/>
                  </a:lnTo>
                  <a:lnTo>
                    <a:pt x="292" y="140"/>
                  </a:lnTo>
                  <a:lnTo>
                    <a:pt x="296" y="134"/>
                  </a:lnTo>
                  <a:lnTo>
                    <a:pt x="296" y="128"/>
                  </a:lnTo>
                  <a:lnTo>
                    <a:pt x="300" y="121"/>
                  </a:lnTo>
                  <a:lnTo>
                    <a:pt x="304" y="121"/>
                  </a:lnTo>
                  <a:lnTo>
                    <a:pt x="308" y="121"/>
                  </a:lnTo>
                  <a:lnTo>
                    <a:pt x="308" y="115"/>
                  </a:lnTo>
                  <a:lnTo>
                    <a:pt x="312" y="115"/>
                  </a:lnTo>
                  <a:lnTo>
                    <a:pt x="312" y="108"/>
                  </a:lnTo>
                  <a:lnTo>
                    <a:pt x="312" y="102"/>
                  </a:lnTo>
                  <a:lnTo>
                    <a:pt x="312" y="95"/>
                  </a:lnTo>
                  <a:lnTo>
                    <a:pt x="308" y="89"/>
                  </a:lnTo>
                  <a:lnTo>
                    <a:pt x="308" y="83"/>
                  </a:lnTo>
                  <a:lnTo>
                    <a:pt x="304" y="83"/>
                  </a:lnTo>
                  <a:lnTo>
                    <a:pt x="304" y="76"/>
                  </a:lnTo>
                  <a:lnTo>
                    <a:pt x="300" y="70"/>
                  </a:lnTo>
                  <a:lnTo>
                    <a:pt x="300" y="63"/>
                  </a:lnTo>
                  <a:lnTo>
                    <a:pt x="292" y="51"/>
                  </a:lnTo>
                  <a:lnTo>
                    <a:pt x="280" y="39"/>
                  </a:lnTo>
                  <a:lnTo>
                    <a:pt x="268" y="26"/>
                  </a:lnTo>
                  <a:lnTo>
                    <a:pt x="256" y="19"/>
                  </a:lnTo>
                  <a:lnTo>
                    <a:pt x="244" y="13"/>
                  </a:lnTo>
                  <a:lnTo>
                    <a:pt x="228" y="6"/>
                  </a:lnTo>
                  <a:lnTo>
                    <a:pt x="217" y="0"/>
                  </a:lnTo>
                  <a:lnTo>
                    <a:pt x="204" y="0"/>
                  </a:lnTo>
                  <a:lnTo>
                    <a:pt x="192" y="0"/>
                  </a:lnTo>
                  <a:lnTo>
                    <a:pt x="180" y="0"/>
                  </a:lnTo>
                  <a:lnTo>
                    <a:pt x="153" y="26"/>
                  </a:lnTo>
                  <a:lnTo>
                    <a:pt x="132" y="45"/>
                  </a:lnTo>
                  <a:lnTo>
                    <a:pt x="120" y="76"/>
                  </a:lnTo>
                  <a:lnTo>
                    <a:pt x="112" y="102"/>
                  </a:lnTo>
                  <a:lnTo>
                    <a:pt x="104" y="134"/>
                  </a:lnTo>
                  <a:lnTo>
                    <a:pt x="104" y="160"/>
                  </a:lnTo>
                  <a:lnTo>
                    <a:pt x="104" y="185"/>
                  </a:lnTo>
                  <a:lnTo>
                    <a:pt x="104" y="210"/>
                  </a:lnTo>
                  <a:lnTo>
                    <a:pt x="104" y="229"/>
                  </a:lnTo>
                  <a:lnTo>
                    <a:pt x="104" y="236"/>
                  </a:lnTo>
                  <a:lnTo>
                    <a:pt x="108" y="242"/>
                  </a:lnTo>
                  <a:lnTo>
                    <a:pt x="112" y="249"/>
                  </a:lnTo>
                  <a:lnTo>
                    <a:pt x="116" y="261"/>
                  </a:lnTo>
                  <a:lnTo>
                    <a:pt x="116" y="268"/>
                  </a:lnTo>
                  <a:lnTo>
                    <a:pt x="116" y="274"/>
                  </a:lnTo>
                  <a:lnTo>
                    <a:pt x="120" y="281"/>
                  </a:lnTo>
                  <a:lnTo>
                    <a:pt x="120" y="287"/>
                  </a:lnTo>
                  <a:lnTo>
                    <a:pt x="120" y="294"/>
                  </a:lnTo>
                  <a:lnTo>
                    <a:pt x="124" y="300"/>
                  </a:lnTo>
                  <a:lnTo>
                    <a:pt x="124" y="306"/>
                  </a:lnTo>
                  <a:lnTo>
                    <a:pt x="124" y="313"/>
                  </a:lnTo>
                  <a:lnTo>
                    <a:pt x="128" y="313"/>
                  </a:lnTo>
                  <a:lnTo>
                    <a:pt x="128" y="318"/>
                  </a:lnTo>
                  <a:lnTo>
                    <a:pt x="132" y="318"/>
                  </a:lnTo>
                  <a:lnTo>
                    <a:pt x="132" y="325"/>
                  </a:lnTo>
                  <a:lnTo>
                    <a:pt x="132" y="331"/>
                  </a:lnTo>
                  <a:lnTo>
                    <a:pt x="132" y="338"/>
                  </a:lnTo>
                  <a:lnTo>
                    <a:pt x="128" y="338"/>
                  </a:lnTo>
                  <a:lnTo>
                    <a:pt x="124" y="344"/>
                  </a:lnTo>
                  <a:lnTo>
                    <a:pt x="120" y="344"/>
                  </a:lnTo>
                  <a:lnTo>
                    <a:pt x="120" y="350"/>
                  </a:lnTo>
                  <a:lnTo>
                    <a:pt x="116" y="357"/>
                  </a:lnTo>
                  <a:lnTo>
                    <a:pt x="112" y="363"/>
                  </a:lnTo>
                  <a:lnTo>
                    <a:pt x="104" y="370"/>
                  </a:lnTo>
                  <a:lnTo>
                    <a:pt x="96" y="376"/>
                  </a:lnTo>
                  <a:lnTo>
                    <a:pt x="88" y="383"/>
                  </a:lnTo>
                  <a:lnTo>
                    <a:pt x="80" y="389"/>
                  </a:lnTo>
                  <a:lnTo>
                    <a:pt x="76" y="395"/>
                  </a:lnTo>
                  <a:lnTo>
                    <a:pt x="68" y="408"/>
                  </a:lnTo>
                  <a:lnTo>
                    <a:pt x="64" y="415"/>
                  </a:lnTo>
                  <a:lnTo>
                    <a:pt x="60" y="428"/>
                  </a:lnTo>
                  <a:lnTo>
                    <a:pt x="52" y="434"/>
                  </a:lnTo>
                  <a:lnTo>
                    <a:pt x="52" y="440"/>
                  </a:lnTo>
                  <a:lnTo>
                    <a:pt x="48" y="446"/>
                  </a:lnTo>
                  <a:lnTo>
                    <a:pt x="40" y="459"/>
                  </a:lnTo>
                  <a:lnTo>
                    <a:pt x="36" y="471"/>
                  </a:lnTo>
                  <a:lnTo>
                    <a:pt x="32" y="491"/>
                  </a:lnTo>
                  <a:lnTo>
                    <a:pt x="24" y="516"/>
                  </a:lnTo>
                  <a:lnTo>
                    <a:pt x="16" y="542"/>
                  </a:lnTo>
                  <a:lnTo>
                    <a:pt x="12" y="573"/>
                  </a:lnTo>
                  <a:lnTo>
                    <a:pt x="8" y="612"/>
                  </a:lnTo>
                  <a:lnTo>
                    <a:pt x="4" y="638"/>
                  </a:lnTo>
                  <a:lnTo>
                    <a:pt x="0" y="670"/>
                  </a:lnTo>
                  <a:lnTo>
                    <a:pt x="0" y="694"/>
                  </a:lnTo>
                  <a:lnTo>
                    <a:pt x="0" y="727"/>
                  </a:lnTo>
                  <a:lnTo>
                    <a:pt x="0" y="752"/>
                  </a:lnTo>
                  <a:lnTo>
                    <a:pt x="0" y="778"/>
                  </a:lnTo>
                  <a:lnTo>
                    <a:pt x="4" y="804"/>
                  </a:lnTo>
                  <a:lnTo>
                    <a:pt x="4" y="828"/>
                  </a:lnTo>
                  <a:lnTo>
                    <a:pt x="8" y="854"/>
                  </a:lnTo>
                  <a:lnTo>
                    <a:pt x="12" y="880"/>
                  </a:lnTo>
                  <a:lnTo>
                    <a:pt x="12" y="886"/>
                  </a:lnTo>
                  <a:lnTo>
                    <a:pt x="12" y="893"/>
                  </a:lnTo>
                  <a:lnTo>
                    <a:pt x="12" y="899"/>
                  </a:lnTo>
                  <a:lnTo>
                    <a:pt x="12" y="905"/>
                  </a:lnTo>
                  <a:lnTo>
                    <a:pt x="12" y="912"/>
                  </a:lnTo>
                  <a:lnTo>
                    <a:pt x="16" y="918"/>
                  </a:lnTo>
                  <a:lnTo>
                    <a:pt x="16" y="925"/>
                  </a:lnTo>
                  <a:lnTo>
                    <a:pt x="16" y="931"/>
                  </a:lnTo>
                  <a:lnTo>
                    <a:pt x="16" y="938"/>
                  </a:lnTo>
                  <a:lnTo>
                    <a:pt x="16" y="944"/>
                  </a:lnTo>
                  <a:lnTo>
                    <a:pt x="16" y="949"/>
                  </a:lnTo>
                  <a:lnTo>
                    <a:pt x="16" y="956"/>
                  </a:lnTo>
                  <a:lnTo>
                    <a:pt x="16" y="962"/>
                  </a:lnTo>
                  <a:lnTo>
                    <a:pt x="16" y="969"/>
                  </a:lnTo>
                  <a:lnTo>
                    <a:pt x="20" y="975"/>
                  </a:lnTo>
                  <a:lnTo>
                    <a:pt x="20" y="982"/>
                  </a:lnTo>
                  <a:lnTo>
                    <a:pt x="20" y="988"/>
                  </a:lnTo>
                  <a:lnTo>
                    <a:pt x="20" y="994"/>
                  </a:lnTo>
                  <a:lnTo>
                    <a:pt x="24" y="994"/>
                  </a:lnTo>
                  <a:lnTo>
                    <a:pt x="24" y="1001"/>
                  </a:lnTo>
                  <a:lnTo>
                    <a:pt x="20" y="1007"/>
                  </a:lnTo>
                  <a:lnTo>
                    <a:pt x="24" y="1007"/>
                  </a:lnTo>
                  <a:lnTo>
                    <a:pt x="24" y="1014"/>
                  </a:lnTo>
                  <a:lnTo>
                    <a:pt x="24" y="1039"/>
                  </a:lnTo>
                  <a:lnTo>
                    <a:pt x="29" y="1059"/>
                  </a:lnTo>
                  <a:lnTo>
                    <a:pt x="29" y="1070"/>
                  </a:lnTo>
                  <a:lnTo>
                    <a:pt x="29" y="1090"/>
                  </a:lnTo>
                  <a:lnTo>
                    <a:pt x="29" y="1109"/>
                  </a:lnTo>
                  <a:lnTo>
                    <a:pt x="29" y="1122"/>
                  </a:lnTo>
                  <a:lnTo>
                    <a:pt x="29" y="1141"/>
                  </a:lnTo>
                  <a:lnTo>
                    <a:pt x="29" y="1154"/>
                  </a:lnTo>
                  <a:lnTo>
                    <a:pt x="29" y="1173"/>
                  </a:lnTo>
                  <a:lnTo>
                    <a:pt x="29" y="1193"/>
                  </a:lnTo>
                  <a:lnTo>
                    <a:pt x="29" y="1198"/>
                  </a:lnTo>
                  <a:lnTo>
                    <a:pt x="24" y="1198"/>
                  </a:lnTo>
                  <a:lnTo>
                    <a:pt x="29" y="1198"/>
                  </a:lnTo>
                  <a:lnTo>
                    <a:pt x="29" y="1204"/>
                  </a:lnTo>
                  <a:lnTo>
                    <a:pt x="29" y="1211"/>
                  </a:lnTo>
                  <a:lnTo>
                    <a:pt x="29" y="1217"/>
                  </a:lnTo>
                  <a:lnTo>
                    <a:pt x="29" y="1224"/>
                  </a:lnTo>
                  <a:lnTo>
                    <a:pt x="29" y="1230"/>
                  </a:lnTo>
                  <a:lnTo>
                    <a:pt x="29" y="1237"/>
                  </a:lnTo>
                  <a:lnTo>
                    <a:pt x="29" y="1243"/>
                  </a:lnTo>
                  <a:lnTo>
                    <a:pt x="29" y="1249"/>
                  </a:lnTo>
                  <a:lnTo>
                    <a:pt x="24" y="1256"/>
                  </a:lnTo>
                  <a:lnTo>
                    <a:pt x="24" y="1269"/>
                  </a:lnTo>
                  <a:lnTo>
                    <a:pt x="24" y="1282"/>
                  </a:lnTo>
                  <a:lnTo>
                    <a:pt x="20" y="1288"/>
                  </a:lnTo>
                  <a:lnTo>
                    <a:pt x="20" y="1294"/>
                  </a:lnTo>
                  <a:lnTo>
                    <a:pt x="20" y="1301"/>
                  </a:lnTo>
                  <a:lnTo>
                    <a:pt x="20" y="1307"/>
                  </a:lnTo>
                  <a:lnTo>
                    <a:pt x="20" y="1314"/>
                  </a:lnTo>
                  <a:lnTo>
                    <a:pt x="20" y="1326"/>
                  </a:lnTo>
                  <a:lnTo>
                    <a:pt x="20" y="1332"/>
                  </a:lnTo>
                  <a:lnTo>
                    <a:pt x="20" y="1338"/>
                  </a:lnTo>
                  <a:lnTo>
                    <a:pt x="20" y="1345"/>
                  </a:lnTo>
                  <a:lnTo>
                    <a:pt x="16" y="1351"/>
                  </a:lnTo>
                  <a:lnTo>
                    <a:pt x="16" y="1358"/>
                  </a:lnTo>
                  <a:lnTo>
                    <a:pt x="16" y="1364"/>
                  </a:lnTo>
                  <a:lnTo>
                    <a:pt x="16" y="1377"/>
                  </a:lnTo>
                  <a:lnTo>
                    <a:pt x="16" y="1383"/>
                  </a:lnTo>
                  <a:lnTo>
                    <a:pt x="16" y="1390"/>
                  </a:lnTo>
                  <a:lnTo>
                    <a:pt x="20" y="1390"/>
                  </a:lnTo>
                  <a:lnTo>
                    <a:pt x="20" y="1396"/>
                  </a:lnTo>
                  <a:lnTo>
                    <a:pt x="24" y="1396"/>
                  </a:lnTo>
                  <a:lnTo>
                    <a:pt x="24" y="1403"/>
                  </a:lnTo>
                  <a:lnTo>
                    <a:pt x="29" y="1403"/>
                  </a:lnTo>
                  <a:lnTo>
                    <a:pt x="32" y="1403"/>
                  </a:lnTo>
                  <a:lnTo>
                    <a:pt x="36" y="1409"/>
                  </a:lnTo>
                  <a:lnTo>
                    <a:pt x="40" y="1409"/>
                  </a:lnTo>
                  <a:lnTo>
                    <a:pt x="44" y="1409"/>
                  </a:lnTo>
                  <a:lnTo>
                    <a:pt x="48" y="1416"/>
                  </a:lnTo>
                  <a:lnTo>
                    <a:pt x="52" y="1416"/>
                  </a:lnTo>
                  <a:lnTo>
                    <a:pt x="56" y="1422"/>
                  </a:lnTo>
                  <a:lnTo>
                    <a:pt x="60" y="1422"/>
                  </a:lnTo>
                  <a:lnTo>
                    <a:pt x="60" y="1428"/>
                  </a:lnTo>
                  <a:lnTo>
                    <a:pt x="60" y="1435"/>
                  </a:lnTo>
                  <a:lnTo>
                    <a:pt x="60" y="1447"/>
                  </a:lnTo>
                  <a:lnTo>
                    <a:pt x="60" y="1453"/>
                  </a:lnTo>
                  <a:lnTo>
                    <a:pt x="60" y="1466"/>
                  </a:lnTo>
                  <a:lnTo>
                    <a:pt x="64" y="1479"/>
                  </a:lnTo>
                  <a:lnTo>
                    <a:pt x="64" y="1485"/>
                  </a:lnTo>
                  <a:lnTo>
                    <a:pt x="64" y="1498"/>
                  </a:lnTo>
                  <a:lnTo>
                    <a:pt x="64" y="1504"/>
                  </a:lnTo>
                  <a:lnTo>
                    <a:pt x="64" y="1517"/>
                  </a:lnTo>
                  <a:lnTo>
                    <a:pt x="68" y="1517"/>
                  </a:lnTo>
                  <a:lnTo>
                    <a:pt x="68" y="1524"/>
                  </a:lnTo>
                  <a:lnTo>
                    <a:pt x="68" y="1530"/>
                  </a:lnTo>
                  <a:lnTo>
                    <a:pt x="68" y="1537"/>
                  </a:lnTo>
                  <a:lnTo>
                    <a:pt x="64" y="1543"/>
                  </a:lnTo>
                  <a:lnTo>
                    <a:pt x="68" y="1549"/>
                  </a:lnTo>
                  <a:lnTo>
                    <a:pt x="68" y="1556"/>
                  </a:lnTo>
                  <a:lnTo>
                    <a:pt x="68" y="1562"/>
                  </a:lnTo>
                  <a:lnTo>
                    <a:pt x="68" y="1569"/>
                  </a:lnTo>
                  <a:lnTo>
                    <a:pt x="68" y="1574"/>
                  </a:lnTo>
                  <a:lnTo>
                    <a:pt x="68" y="1581"/>
                  </a:lnTo>
                  <a:lnTo>
                    <a:pt x="64" y="1587"/>
                  </a:lnTo>
                  <a:lnTo>
                    <a:pt x="60" y="1587"/>
                  </a:lnTo>
                  <a:lnTo>
                    <a:pt x="56" y="1593"/>
                  </a:lnTo>
                  <a:lnTo>
                    <a:pt x="48" y="1593"/>
                  </a:lnTo>
                  <a:lnTo>
                    <a:pt x="44" y="1600"/>
                  </a:lnTo>
                  <a:lnTo>
                    <a:pt x="40" y="1600"/>
                  </a:lnTo>
                  <a:lnTo>
                    <a:pt x="36" y="1600"/>
                  </a:lnTo>
                  <a:lnTo>
                    <a:pt x="32" y="1600"/>
                  </a:lnTo>
                  <a:lnTo>
                    <a:pt x="29" y="1626"/>
                  </a:lnTo>
                  <a:lnTo>
                    <a:pt x="508" y="1626"/>
                  </a:lnTo>
                  <a:lnTo>
                    <a:pt x="516" y="1600"/>
                  </a:lnTo>
                  <a:lnTo>
                    <a:pt x="244" y="1600"/>
                  </a:lnTo>
                  <a:lnTo>
                    <a:pt x="244" y="1581"/>
                  </a:lnTo>
                  <a:lnTo>
                    <a:pt x="244" y="1569"/>
                  </a:lnTo>
                  <a:lnTo>
                    <a:pt x="248" y="1549"/>
                  </a:lnTo>
                  <a:lnTo>
                    <a:pt x="248" y="1530"/>
                  </a:lnTo>
                  <a:lnTo>
                    <a:pt x="252" y="1517"/>
                  </a:lnTo>
                  <a:lnTo>
                    <a:pt x="252" y="1498"/>
                  </a:lnTo>
                  <a:lnTo>
                    <a:pt x="252" y="1479"/>
                  </a:lnTo>
                  <a:lnTo>
                    <a:pt x="256" y="1466"/>
                  </a:lnTo>
                  <a:lnTo>
                    <a:pt x="256" y="1447"/>
                  </a:lnTo>
                  <a:lnTo>
                    <a:pt x="260" y="1435"/>
                  </a:lnTo>
                  <a:lnTo>
                    <a:pt x="264" y="1435"/>
                  </a:lnTo>
                  <a:lnTo>
                    <a:pt x="264" y="1428"/>
                  </a:lnTo>
                  <a:lnTo>
                    <a:pt x="268" y="1428"/>
                  </a:lnTo>
                  <a:lnTo>
                    <a:pt x="272" y="1428"/>
                  </a:lnTo>
                  <a:lnTo>
                    <a:pt x="272" y="1422"/>
                  </a:lnTo>
                  <a:lnTo>
                    <a:pt x="277" y="1422"/>
                  </a:lnTo>
                  <a:lnTo>
                    <a:pt x="280" y="1422"/>
                  </a:lnTo>
                  <a:lnTo>
                    <a:pt x="284" y="1416"/>
                  </a:lnTo>
                  <a:lnTo>
                    <a:pt x="284" y="1403"/>
                  </a:lnTo>
                  <a:lnTo>
                    <a:pt x="280" y="1390"/>
                  </a:lnTo>
                  <a:lnTo>
                    <a:pt x="280" y="1383"/>
                  </a:lnTo>
                  <a:lnTo>
                    <a:pt x="280" y="1377"/>
                  </a:lnTo>
                  <a:lnTo>
                    <a:pt x="284" y="1364"/>
                  </a:lnTo>
                  <a:lnTo>
                    <a:pt x="284" y="1358"/>
                  </a:lnTo>
                  <a:lnTo>
                    <a:pt x="284" y="1351"/>
                  </a:lnTo>
                  <a:lnTo>
                    <a:pt x="284" y="1338"/>
                  </a:lnTo>
                  <a:lnTo>
                    <a:pt x="284" y="1326"/>
                  </a:lnTo>
                  <a:lnTo>
                    <a:pt x="284" y="1314"/>
                  </a:lnTo>
                  <a:lnTo>
                    <a:pt x="288" y="1314"/>
                  </a:lnTo>
                  <a:lnTo>
                    <a:pt x="288" y="1288"/>
                  </a:lnTo>
                  <a:lnTo>
                    <a:pt x="288" y="1269"/>
                  </a:lnTo>
                  <a:lnTo>
                    <a:pt x="284" y="1249"/>
                  </a:lnTo>
                  <a:lnTo>
                    <a:pt x="284" y="1224"/>
                  </a:lnTo>
                  <a:lnTo>
                    <a:pt x="284" y="1204"/>
                  </a:lnTo>
                  <a:lnTo>
                    <a:pt x="284" y="1180"/>
                  </a:lnTo>
                  <a:lnTo>
                    <a:pt x="284" y="1161"/>
                  </a:lnTo>
                  <a:lnTo>
                    <a:pt x="284" y="1135"/>
                  </a:lnTo>
                  <a:lnTo>
                    <a:pt x="284" y="1109"/>
                  </a:lnTo>
                  <a:lnTo>
                    <a:pt x="284" y="1083"/>
                  </a:lnTo>
                  <a:lnTo>
                    <a:pt x="292" y="1083"/>
                  </a:lnTo>
                  <a:lnTo>
                    <a:pt x="296" y="1083"/>
                  </a:lnTo>
                  <a:lnTo>
                    <a:pt x="300" y="1083"/>
                  </a:lnTo>
                  <a:lnTo>
                    <a:pt x="304" y="1083"/>
                  </a:lnTo>
                  <a:lnTo>
                    <a:pt x="308" y="1090"/>
                  </a:lnTo>
                  <a:lnTo>
                    <a:pt x="312" y="1090"/>
                  </a:lnTo>
                  <a:lnTo>
                    <a:pt x="316" y="1090"/>
                  </a:lnTo>
                  <a:lnTo>
                    <a:pt x="320" y="1096"/>
                  </a:lnTo>
                  <a:lnTo>
                    <a:pt x="324" y="1096"/>
                  </a:lnTo>
                  <a:lnTo>
                    <a:pt x="328" y="1096"/>
                  </a:lnTo>
                  <a:lnTo>
                    <a:pt x="337" y="1083"/>
                  </a:lnTo>
                  <a:lnTo>
                    <a:pt x="332" y="1083"/>
                  </a:lnTo>
                  <a:lnTo>
                    <a:pt x="337" y="1077"/>
                  </a:lnTo>
                  <a:lnTo>
                    <a:pt x="337" y="1070"/>
                  </a:lnTo>
                  <a:lnTo>
                    <a:pt x="341" y="1065"/>
                  </a:lnTo>
                  <a:lnTo>
                    <a:pt x="341" y="1059"/>
                  </a:lnTo>
                  <a:lnTo>
                    <a:pt x="341" y="1052"/>
                  </a:lnTo>
                  <a:lnTo>
                    <a:pt x="344" y="1052"/>
                  </a:lnTo>
                  <a:lnTo>
                    <a:pt x="341" y="1046"/>
                  </a:lnTo>
                  <a:lnTo>
                    <a:pt x="344" y="1046"/>
                  </a:lnTo>
                  <a:lnTo>
                    <a:pt x="348" y="1046"/>
                  </a:lnTo>
                  <a:lnTo>
                    <a:pt x="352" y="1046"/>
                  </a:lnTo>
                  <a:lnTo>
                    <a:pt x="352" y="1052"/>
                  </a:lnTo>
                  <a:lnTo>
                    <a:pt x="356" y="1052"/>
                  </a:lnTo>
                  <a:lnTo>
                    <a:pt x="360" y="1059"/>
                  </a:lnTo>
                  <a:lnTo>
                    <a:pt x="364" y="1059"/>
                  </a:lnTo>
                  <a:lnTo>
                    <a:pt x="368" y="1065"/>
                  </a:lnTo>
                  <a:lnTo>
                    <a:pt x="372" y="1065"/>
                  </a:lnTo>
                  <a:lnTo>
                    <a:pt x="376" y="1070"/>
                  </a:lnTo>
                  <a:lnTo>
                    <a:pt x="372" y="1070"/>
                  </a:lnTo>
                  <a:lnTo>
                    <a:pt x="376" y="1077"/>
                  </a:lnTo>
                  <a:lnTo>
                    <a:pt x="380" y="1083"/>
                  </a:lnTo>
                  <a:lnTo>
                    <a:pt x="380" y="1090"/>
                  </a:lnTo>
                  <a:lnTo>
                    <a:pt x="384" y="1090"/>
                  </a:lnTo>
                  <a:lnTo>
                    <a:pt x="388" y="1090"/>
                  </a:lnTo>
                  <a:lnTo>
                    <a:pt x="392" y="1090"/>
                  </a:lnTo>
                  <a:lnTo>
                    <a:pt x="392" y="1096"/>
                  </a:lnTo>
                  <a:lnTo>
                    <a:pt x="397" y="1096"/>
                  </a:lnTo>
                  <a:lnTo>
                    <a:pt x="401" y="1103"/>
                  </a:lnTo>
                  <a:lnTo>
                    <a:pt x="401" y="1109"/>
                  </a:lnTo>
                  <a:lnTo>
                    <a:pt x="404" y="1109"/>
                  </a:lnTo>
                  <a:lnTo>
                    <a:pt x="408" y="1109"/>
                  </a:lnTo>
                  <a:lnTo>
                    <a:pt x="412" y="1109"/>
                  </a:lnTo>
                  <a:lnTo>
                    <a:pt x="416" y="1109"/>
                  </a:lnTo>
                  <a:lnTo>
                    <a:pt x="420" y="1116"/>
                  </a:lnTo>
                  <a:lnTo>
                    <a:pt x="424" y="1116"/>
                  </a:lnTo>
                  <a:lnTo>
                    <a:pt x="428" y="1116"/>
                  </a:lnTo>
                  <a:lnTo>
                    <a:pt x="432" y="1116"/>
                  </a:lnTo>
                  <a:lnTo>
                    <a:pt x="436" y="1109"/>
                  </a:lnTo>
                  <a:lnTo>
                    <a:pt x="440" y="1116"/>
                  </a:lnTo>
                  <a:lnTo>
                    <a:pt x="444" y="1116"/>
                  </a:lnTo>
                  <a:lnTo>
                    <a:pt x="448" y="1109"/>
                  </a:lnTo>
                  <a:lnTo>
                    <a:pt x="452" y="1109"/>
                  </a:lnTo>
                  <a:lnTo>
                    <a:pt x="452" y="1103"/>
                  </a:lnTo>
                  <a:lnTo>
                    <a:pt x="456" y="1103"/>
                  </a:lnTo>
                  <a:lnTo>
                    <a:pt x="461" y="1096"/>
                  </a:lnTo>
                  <a:lnTo>
                    <a:pt x="465" y="1090"/>
                  </a:lnTo>
                  <a:lnTo>
                    <a:pt x="468" y="1090"/>
                  </a:lnTo>
                  <a:lnTo>
                    <a:pt x="472" y="1090"/>
                  </a:lnTo>
                  <a:lnTo>
                    <a:pt x="476" y="1083"/>
                  </a:lnTo>
                  <a:lnTo>
                    <a:pt x="480" y="1083"/>
                  </a:lnTo>
                  <a:lnTo>
                    <a:pt x="480" y="1077"/>
                  </a:lnTo>
                  <a:lnTo>
                    <a:pt x="484" y="1077"/>
                  </a:lnTo>
                  <a:lnTo>
                    <a:pt x="488" y="1070"/>
                  </a:lnTo>
                  <a:lnTo>
                    <a:pt x="492" y="1070"/>
                  </a:lnTo>
                  <a:lnTo>
                    <a:pt x="496" y="1065"/>
                  </a:lnTo>
                  <a:lnTo>
                    <a:pt x="500" y="1065"/>
                  </a:lnTo>
                  <a:lnTo>
                    <a:pt x="504" y="1065"/>
                  </a:lnTo>
                  <a:lnTo>
                    <a:pt x="504" y="1070"/>
                  </a:lnTo>
                  <a:lnTo>
                    <a:pt x="508" y="1070"/>
                  </a:lnTo>
                  <a:lnTo>
                    <a:pt x="508" y="1077"/>
                  </a:lnTo>
                  <a:lnTo>
                    <a:pt x="512" y="1077"/>
                  </a:lnTo>
                  <a:lnTo>
                    <a:pt x="516" y="1077"/>
                  </a:lnTo>
                  <a:lnTo>
                    <a:pt x="521" y="1070"/>
                  </a:lnTo>
                  <a:lnTo>
                    <a:pt x="521" y="1077"/>
                  </a:lnTo>
                  <a:lnTo>
                    <a:pt x="525" y="1083"/>
                  </a:lnTo>
                  <a:lnTo>
                    <a:pt x="525" y="1090"/>
                  </a:lnTo>
                  <a:lnTo>
                    <a:pt x="525" y="1096"/>
                  </a:lnTo>
                  <a:lnTo>
                    <a:pt x="525" y="1103"/>
                  </a:lnTo>
                  <a:lnTo>
                    <a:pt x="525" y="1109"/>
                  </a:lnTo>
                  <a:lnTo>
                    <a:pt x="525" y="1116"/>
                  </a:lnTo>
                  <a:lnTo>
                    <a:pt x="532" y="1116"/>
                  </a:lnTo>
                  <a:lnTo>
                    <a:pt x="540" y="1116"/>
                  </a:lnTo>
                  <a:lnTo>
                    <a:pt x="548" y="1116"/>
                  </a:lnTo>
                  <a:lnTo>
                    <a:pt x="560" y="1109"/>
                  </a:lnTo>
                  <a:lnTo>
                    <a:pt x="568" y="1109"/>
                  </a:lnTo>
                  <a:lnTo>
                    <a:pt x="576" y="1103"/>
                  </a:lnTo>
                  <a:lnTo>
                    <a:pt x="585" y="1096"/>
                  </a:lnTo>
                  <a:lnTo>
                    <a:pt x="592" y="1090"/>
                  </a:lnTo>
                  <a:lnTo>
                    <a:pt x="600" y="1090"/>
                  </a:lnTo>
                  <a:lnTo>
                    <a:pt x="608" y="1083"/>
                  </a:lnTo>
                  <a:lnTo>
                    <a:pt x="612" y="1083"/>
                  </a:lnTo>
                  <a:lnTo>
                    <a:pt x="616" y="1077"/>
                  </a:lnTo>
                  <a:lnTo>
                    <a:pt x="620" y="1070"/>
                  </a:lnTo>
                  <a:lnTo>
                    <a:pt x="624" y="1070"/>
                  </a:lnTo>
                  <a:lnTo>
                    <a:pt x="628" y="1070"/>
                  </a:lnTo>
                  <a:lnTo>
                    <a:pt x="636" y="1065"/>
                  </a:lnTo>
                  <a:lnTo>
                    <a:pt x="640" y="1065"/>
                  </a:lnTo>
                  <a:lnTo>
                    <a:pt x="645" y="1065"/>
                  </a:lnTo>
                  <a:lnTo>
                    <a:pt x="649" y="1059"/>
                  </a:lnTo>
                  <a:lnTo>
                    <a:pt x="656" y="1059"/>
                  </a:lnTo>
                  <a:lnTo>
                    <a:pt x="660" y="1059"/>
                  </a:lnTo>
                  <a:lnTo>
                    <a:pt x="664" y="1052"/>
                  </a:lnTo>
                  <a:lnTo>
                    <a:pt x="668" y="1052"/>
                  </a:lnTo>
                  <a:lnTo>
                    <a:pt x="672" y="1052"/>
                  </a:lnTo>
                  <a:lnTo>
                    <a:pt x="672" y="1046"/>
                  </a:lnTo>
                  <a:lnTo>
                    <a:pt x="676" y="1046"/>
                  </a:lnTo>
                  <a:lnTo>
                    <a:pt x="680" y="1046"/>
                  </a:lnTo>
                  <a:lnTo>
                    <a:pt x="684" y="1046"/>
                  </a:lnTo>
                  <a:lnTo>
                    <a:pt x="684" y="1039"/>
                  </a:lnTo>
                  <a:lnTo>
                    <a:pt x="709" y="1027"/>
                  </a:lnTo>
                  <a:lnTo>
                    <a:pt x="713" y="1033"/>
                  </a:lnTo>
                  <a:lnTo>
                    <a:pt x="713" y="1039"/>
                  </a:lnTo>
                  <a:lnTo>
                    <a:pt x="713" y="1046"/>
                  </a:lnTo>
                  <a:lnTo>
                    <a:pt x="716" y="1052"/>
                  </a:lnTo>
                  <a:lnTo>
                    <a:pt x="716" y="1059"/>
                  </a:lnTo>
                  <a:lnTo>
                    <a:pt x="716" y="1065"/>
                  </a:lnTo>
                  <a:lnTo>
                    <a:pt x="716" y="1077"/>
                  </a:lnTo>
                  <a:lnTo>
                    <a:pt x="716" y="1083"/>
                  </a:lnTo>
                  <a:lnTo>
                    <a:pt x="716" y="1090"/>
                  </a:lnTo>
                  <a:lnTo>
                    <a:pt x="716" y="1096"/>
                  </a:lnTo>
                  <a:lnTo>
                    <a:pt x="716" y="1103"/>
                  </a:lnTo>
                  <a:lnTo>
                    <a:pt x="716" y="1109"/>
                  </a:lnTo>
                  <a:lnTo>
                    <a:pt x="713" y="1122"/>
                  </a:lnTo>
                  <a:lnTo>
                    <a:pt x="713" y="1128"/>
                  </a:lnTo>
                  <a:lnTo>
                    <a:pt x="713" y="1135"/>
                  </a:lnTo>
                  <a:lnTo>
                    <a:pt x="713" y="1141"/>
                  </a:lnTo>
                  <a:lnTo>
                    <a:pt x="713" y="1154"/>
                  </a:lnTo>
                  <a:lnTo>
                    <a:pt x="716" y="1161"/>
                  </a:lnTo>
                  <a:lnTo>
                    <a:pt x="716" y="1167"/>
                  </a:lnTo>
                  <a:lnTo>
                    <a:pt x="716" y="1180"/>
                  </a:lnTo>
                  <a:lnTo>
                    <a:pt x="716" y="1186"/>
                  </a:lnTo>
                  <a:lnTo>
                    <a:pt x="720" y="1193"/>
                  </a:lnTo>
                  <a:lnTo>
                    <a:pt x="720" y="1198"/>
                  </a:lnTo>
                  <a:lnTo>
                    <a:pt x="720" y="1204"/>
                  </a:lnTo>
                  <a:lnTo>
                    <a:pt x="720" y="1217"/>
                  </a:lnTo>
                  <a:lnTo>
                    <a:pt x="720" y="1224"/>
                  </a:lnTo>
                  <a:lnTo>
                    <a:pt x="720" y="1230"/>
                  </a:lnTo>
                  <a:lnTo>
                    <a:pt x="720" y="1237"/>
                  </a:lnTo>
                  <a:lnTo>
                    <a:pt x="724" y="1249"/>
                  </a:lnTo>
                  <a:lnTo>
                    <a:pt x="724" y="1256"/>
                  </a:lnTo>
                  <a:lnTo>
                    <a:pt x="724" y="1269"/>
                  </a:lnTo>
                  <a:lnTo>
                    <a:pt x="724" y="1282"/>
                  </a:lnTo>
                  <a:lnTo>
                    <a:pt x="724" y="1294"/>
                  </a:lnTo>
                  <a:lnTo>
                    <a:pt x="724" y="1307"/>
                  </a:lnTo>
                  <a:lnTo>
                    <a:pt x="724" y="1320"/>
                  </a:lnTo>
                  <a:lnTo>
                    <a:pt x="728" y="1332"/>
                  </a:lnTo>
                  <a:lnTo>
                    <a:pt x="728" y="1345"/>
                  </a:lnTo>
                  <a:lnTo>
                    <a:pt x="728" y="1358"/>
                  </a:lnTo>
                  <a:lnTo>
                    <a:pt x="728" y="1371"/>
                  </a:lnTo>
                  <a:lnTo>
                    <a:pt x="724" y="1447"/>
                  </a:lnTo>
                  <a:lnTo>
                    <a:pt x="728" y="1453"/>
                  </a:lnTo>
                  <a:lnTo>
                    <a:pt x="728" y="1459"/>
                  </a:lnTo>
                  <a:lnTo>
                    <a:pt x="728" y="1466"/>
                  </a:lnTo>
                  <a:lnTo>
                    <a:pt x="728" y="1472"/>
                  </a:lnTo>
                  <a:lnTo>
                    <a:pt x="724" y="1479"/>
                  </a:lnTo>
                  <a:lnTo>
                    <a:pt x="728" y="1485"/>
                  </a:lnTo>
                  <a:lnTo>
                    <a:pt x="732" y="1492"/>
                  </a:lnTo>
                  <a:lnTo>
                    <a:pt x="736" y="1492"/>
                  </a:lnTo>
                  <a:lnTo>
                    <a:pt x="740" y="1492"/>
                  </a:lnTo>
                  <a:lnTo>
                    <a:pt x="744" y="1498"/>
                  </a:lnTo>
                  <a:lnTo>
                    <a:pt x="748" y="1498"/>
                  </a:lnTo>
                  <a:lnTo>
                    <a:pt x="748" y="1504"/>
                  </a:lnTo>
                  <a:lnTo>
                    <a:pt x="748" y="1511"/>
                  </a:lnTo>
                  <a:lnTo>
                    <a:pt x="752" y="1517"/>
                  </a:lnTo>
                  <a:lnTo>
                    <a:pt x="752" y="1524"/>
                  </a:lnTo>
                  <a:lnTo>
                    <a:pt x="752" y="1530"/>
                  </a:lnTo>
                  <a:lnTo>
                    <a:pt x="752" y="1537"/>
                  </a:lnTo>
                  <a:lnTo>
                    <a:pt x="752" y="1543"/>
                  </a:lnTo>
                  <a:lnTo>
                    <a:pt x="752" y="1549"/>
                  </a:lnTo>
                  <a:lnTo>
                    <a:pt x="752" y="1556"/>
                  </a:lnTo>
                  <a:lnTo>
                    <a:pt x="756" y="1593"/>
                  </a:lnTo>
                  <a:lnTo>
                    <a:pt x="649" y="1593"/>
                  </a:lnTo>
                  <a:lnTo>
                    <a:pt x="649" y="1600"/>
                  </a:lnTo>
                  <a:lnTo>
                    <a:pt x="649" y="1606"/>
                  </a:lnTo>
                  <a:lnTo>
                    <a:pt x="652" y="1606"/>
                  </a:lnTo>
                  <a:lnTo>
                    <a:pt x="652" y="1613"/>
                  </a:lnTo>
                  <a:lnTo>
                    <a:pt x="652" y="1619"/>
                  </a:lnTo>
                  <a:lnTo>
                    <a:pt x="656" y="1626"/>
                  </a:lnTo>
                  <a:lnTo>
                    <a:pt x="957" y="1632"/>
                  </a:lnTo>
                  <a:lnTo>
                    <a:pt x="957" y="1600"/>
                  </a:lnTo>
                  <a:lnTo>
                    <a:pt x="957" y="1593"/>
                  </a:lnTo>
                  <a:lnTo>
                    <a:pt x="957" y="1587"/>
                  </a:lnTo>
                  <a:lnTo>
                    <a:pt x="957" y="1581"/>
                  </a:lnTo>
                  <a:lnTo>
                    <a:pt x="957" y="1569"/>
                  </a:lnTo>
                  <a:lnTo>
                    <a:pt x="957" y="1562"/>
                  </a:lnTo>
                  <a:lnTo>
                    <a:pt x="961" y="1556"/>
                  </a:lnTo>
                  <a:lnTo>
                    <a:pt x="961" y="1549"/>
                  </a:lnTo>
                  <a:lnTo>
                    <a:pt x="961" y="1543"/>
                  </a:lnTo>
                  <a:lnTo>
                    <a:pt x="961" y="1537"/>
                  </a:lnTo>
                  <a:lnTo>
                    <a:pt x="961" y="1530"/>
                  </a:lnTo>
                  <a:lnTo>
                    <a:pt x="961" y="1517"/>
                  </a:lnTo>
                  <a:lnTo>
                    <a:pt x="961" y="1504"/>
                  </a:lnTo>
                  <a:lnTo>
                    <a:pt x="964" y="1498"/>
                  </a:lnTo>
                  <a:lnTo>
                    <a:pt x="968" y="1492"/>
                  </a:lnTo>
                  <a:lnTo>
                    <a:pt x="976" y="1492"/>
                  </a:lnTo>
                  <a:lnTo>
                    <a:pt x="980" y="1485"/>
                  </a:lnTo>
                  <a:lnTo>
                    <a:pt x="984" y="1485"/>
                  </a:lnTo>
                  <a:lnTo>
                    <a:pt x="992" y="1479"/>
                  </a:lnTo>
                  <a:lnTo>
                    <a:pt x="996" y="1472"/>
                  </a:lnTo>
                  <a:lnTo>
                    <a:pt x="996" y="1466"/>
                  </a:lnTo>
                  <a:lnTo>
                    <a:pt x="996" y="1459"/>
                  </a:lnTo>
                  <a:lnTo>
                    <a:pt x="992" y="1447"/>
                  </a:lnTo>
                  <a:lnTo>
                    <a:pt x="992" y="1435"/>
                  </a:lnTo>
                  <a:lnTo>
                    <a:pt x="992" y="1428"/>
                  </a:lnTo>
                  <a:lnTo>
                    <a:pt x="992" y="1416"/>
                  </a:lnTo>
                  <a:lnTo>
                    <a:pt x="992" y="1403"/>
                  </a:lnTo>
                  <a:lnTo>
                    <a:pt x="992" y="1390"/>
                  </a:lnTo>
                  <a:lnTo>
                    <a:pt x="992" y="1377"/>
                  </a:lnTo>
                  <a:lnTo>
                    <a:pt x="992" y="1364"/>
                  </a:lnTo>
                  <a:lnTo>
                    <a:pt x="992" y="1351"/>
                  </a:lnTo>
                  <a:lnTo>
                    <a:pt x="992" y="1345"/>
                  </a:lnTo>
                  <a:lnTo>
                    <a:pt x="996" y="1326"/>
                  </a:lnTo>
                  <a:lnTo>
                    <a:pt x="996" y="1314"/>
                  </a:lnTo>
                  <a:lnTo>
                    <a:pt x="996" y="1294"/>
                  </a:lnTo>
                  <a:lnTo>
                    <a:pt x="996" y="1282"/>
                  </a:lnTo>
                  <a:lnTo>
                    <a:pt x="1000" y="1262"/>
                  </a:lnTo>
                  <a:lnTo>
                    <a:pt x="1000" y="1249"/>
                  </a:lnTo>
                  <a:lnTo>
                    <a:pt x="1000" y="1230"/>
                  </a:lnTo>
                  <a:lnTo>
                    <a:pt x="1000" y="1211"/>
                  </a:lnTo>
                  <a:lnTo>
                    <a:pt x="1000" y="1193"/>
                  </a:lnTo>
                  <a:lnTo>
                    <a:pt x="1000" y="1173"/>
                  </a:lnTo>
                  <a:lnTo>
                    <a:pt x="1000" y="1167"/>
                  </a:lnTo>
                  <a:lnTo>
                    <a:pt x="1000" y="1161"/>
                  </a:lnTo>
                  <a:lnTo>
                    <a:pt x="1000" y="1154"/>
                  </a:lnTo>
                  <a:lnTo>
                    <a:pt x="1000" y="1148"/>
                  </a:lnTo>
                  <a:lnTo>
                    <a:pt x="1000" y="1141"/>
                  </a:lnTo>
                  <a:lnTo>
                    <a:pt x="996" y="1135"/>
                  </a:lnTo>
                  <a:lnTo>
                    <a:pt x="996" y="1128"/>
                  </a:lnTo>
                  <a:lnTo>
                    <a:pt x="1000" y="1122"/>
                  </a:lnTo>
                  <a:lnTo>
                    <a:pt x="1004" y="1116"/>
                  </a:lnTo>
                  <a:lnTo>
                    <a:pt x="1008" y="1109"/>
                  </a:lnTo>
                  <a:lnTo>
                    <a:pt x="1013" y="1103"/>
                  </a:lnTo>
                  <a:lnTo>
                    <a:pt x="1017" y="1103"/>
                  </a:lnTo>
                  <a:lnTo>
                    <a:pt x="1021" y="1096"/>
                  </a:lnTo>
                  <a:lnTo>
                    <a:pt x="1025" y="1090"/>
                  </a:lnTo>
                  <a:lnTo>
                    <a:pt x="1025" y="1083"/>
                  </a:lnTo>
                  <a:lnTo>
                    <a:pt x="1028" y="1083"/>
                  </a:lnTo>
                  <a:lnTo>
                    <a:pt x="1036" y="1065"/>
                  </a:lnTo>
                  <a:lnTo>
                    <a:pt x="1040" y="1065"/>
                  </a:lnTo>
                  <a:lnTo>
                    <a:pt x="1040" y="1059"/>
                  </a:lnTo>
                  <a:lnTo>
                    <a:pt x="1044" y="1059"/>
                  </a:lnTo>
                  <a:lnTo>
                    <a:pt x="1048" y="1052"/>
                  </a:lnTo>
                  <a:lnTo>
                    <a:pt x="1048" y="1046"/>
                  </a:lnTo>
                  <a:lnTo>
                    <a:pt x="1048" y="1039"/>
                  </a:lnTo>
                  <a:lnTo>
                    <a:pt x="1052" y="1020"/>
                  </a:lnTo>
                  <a:lnTo>
                    <a:pt x="1052" y="1001"/>
                  </a:lnTo>
                  <a:lnTo>
                    <a:pt x="1052" y="982"/>
                  </a:lnTo>
                  <a:lnTo>
                    <a:pt x="1056" y="956"/>
                  </a:lnTo>
                  <a:lnTo>
                    <a:pt x="1056" y="938"/>
                  </a:lnTo>
                  <a:lnTo>
                    <a:pt x="1056" y="918"/>
                  </a:lnTo>
                  <a:lnTo>
                    <a:pt x="1056" y="899"/>
                  </a:lnTo>
                  <a:lnTo>
                    <a:pt x="1056" y="873"/>
                  </a:lnTo>
                  <a:lnTo>
                    <a:pt x="1056" y="848"/>
                  </a:lnTo>
                  <a:lnTo>
                    <a:pt x="1056" y="822"/>
                  </a:lnTo>
                  <a:lnTo>
                    <a:pt x="1056" y="817"/>
                  </a:lnTo>
                  <a:lnTo>
                    <a:pt x="1056" y="804"/>
                  </a:lnTo>
                  <a:lnTo>
                    <a:pt x="1056" y="791"/>
                  </a:lnTo>
                  <a:lnTo>
                    <a:pt x="1056" y="772"/>
                  </a:lnTo>
                  <a:lnTo>
                    <a:pt x="1168" y="728"/>
                  </a:lnTo>
                  <a:lnTo>
                    <a:pt x="1056" y="727"/>
                  </a:lnTo>
                  <a:lnTo>
                    <a:pt x="1056" y="701"/>
                  </a:lnTo>
                  <a:lnTo>
                    <a:pt x="1052" y="683"/>
                  </a:lnTo>
                  <a:lnTo>
                    <a:pt x="1052" y="663"/>
                  </a:lnTo>
                  <a:lnTo>
                    <a:pt x="1048" y="650"/>
                  </a:lnTo>
                  <a:lnTo>
                    <a:pt x="1044" y="650"/>
                  </a:ln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48" name="Freeform 36"/>
            <p:cNvSpPr>
              <a:spLocks/>
            </p:cNvSpPr>
            <p:nvPr/>
          </p:nvSpPr>
          <p:spPr bwMode="auto">
            <a:xfrm>
              <a:off x="3024" y="4320"/>
              <a:ext cx="720" cy="912"/>
            </a:xfrm>
            <a:custGeom>
              <a:avLst/>
              <a:gdLst>
                <a:gd name="T0" fmla="*/ 1 w 1168"/>
                <a:gd name="T1" fmla="*/ 1 h 1632"/>
                <a:gd name="T2" fmla="*/ 1 w 1168"/>
                <a:gd name="T3" fmla="*/ 1 h 1632"/>
                <a:gd name="T4" fmla="*/ 1 w 1168"/>
                <a:gd name="T5" fmla="*/ 1 h 1632"/>
                <a:gd name="T6" fmla="*/ 1 w 1168"/>
                <a:gd name="T7" fmla="*/ 1 h 1632"/>
                <a:gd name="T8" fmla="*/ 1 w 1168"/>
                <a:gd name="T9" fmla="*/ 1 h 1632"/>
                <a:gd name="T10" fmla="*/ 1 w 1168"/>
                <a:gd name="T11" fmla="*/ 1 h 1632"/>
                <a:gd name="T12" fmla="*/ 1 w 1168"/>
                <a:gd name="T13" fmla="*/ 1 h 1632"/>
                <a:gd name="T14" fmla="*/ 1 w 1168"/>
                <a:gd name="T15" fmla="*/ 1 h 1632"/>
                <a:gd name="T16" fmla="*/ 1 w 1168"/>
                <a:gd name="T17" fmla="*/ 1 h 1632"/>
                <a:gd name="T18" fmla="*/ 1 w 1168"/>
                <a:gd name="T19" fmla="*/ 1 h 1632"/>
                <a:gd name="T20" fmla="*/ 1 w 1168"/>
                <a:gd name="T21" fmla="*/ 1 h 1632"/>
                <a:gd name="T22" fmla="*/ 1 w 1168"/>
                <a:gd name="T23" fmla="*/ 1 h 1632"/>
                <a:gd name="T24" fmla="*/ 1 w 1168"/>
                <a:gd name="T25" fmla="*/ 1 h 1632"/>
                <a:gd name="T26" fmla="*/ 1 w 1168"/>
                <a:gd name="T27" fmla="*/ 1 h 1632"/>
                <a:gd name="T28" fmla="*/ 1 w 1168"/>
                <a:gd name="T29" fmla="*/ 1 h 1632"/>
                <a:gd name="T30" fmla="*/ 1 w 1168"/>
                <a:gd name="T31" fmla="*/ 1 h 1632"/>
                <a:gd name="T32" fmla="*/ 1 w 1168"/>
                <a:gd name="T33" fmla="*/ 1 h 1632"/>
                <a:gd name="T34" fmla="*/ 1 w 1168"/>
                <a:gd name="T35" fmla="*/ 1 h 1632"/>
                <a:gd name="T36" fmla="*/ 1 w 1168"/>
                <a:gd name="T37" fmla="*/ 1 h 1632"/>
                <a:gd name="T38" fmla="*/ 1 w 1168"/>
                <a:gd name="T39" fmla="*/ 1 h 1632"/>
                <a:gd name="T40" fmla="*/ 1 w 1168"/>
                <a:gd name="T41" fmla="*/ 1 h 1632"/>
                <a:gd name="T42" fmla="*/ 1 w 1168"/>
                <a:gd name="T43" fmla="*/ 1 h 1632"/>
                <a:gd name="T44" fmla="*/ 1 w 1168"/>
                <a:gd name="T45" fmla="*/ 1 h 1632"/>
                <a:gd name="T46" fmla="*/ 1 w 1168"/>
                <a:gd name="T47" fmla="*/ 1 h 1632"/>
                <a:gd name="T48" fmla="*/ 1 w 1168"/>
                <a:gd name="T49" fmla="*/ 1 h 1632"/>
                <a:gd name="T50" fmla="*/ 1 w 1168"/>
                <a:gd name="T51" fmla="*/ 1 h 1632"/>
                <a:gd name="T52" fmla="*/ 1 w 1168"/>
                <a:gd name="T53" fmla="*/ 1 h 1632"/>
                <a:gd name="T54" fmla="*/ 1 w 1168"/>
                <a:gd name="T55" fmla="*/ 1 h 1632"/>
                <a:gd name="T56" fmla="*/ 1 w 1168"/>
                <a:gd name="T57" fmla="*/ 1 h 1632"/>
                <a:gd name="T58" fmla="*/ 1 w 1168"/>
                <a:gd name="T59" fmla="*/ 1 h 1632"/>
                <a:gd name="T60" fmla="*/ 1 w 1168"/>
                <a:gd name="T61" fmla="*/ 1 h 1632"/>
                <a:gd name="T62" fmla="*/ 1 w 1168"/>
                <a:gd name="T63" fmla="*/ 1 h 1632"/>
                <a:gd name="T64" fmla="*/ 1 w 1168"/>
                <a:gd name="T65" fmla="*/ 1 h 1632"/>
                <a:gd name="T66" fmla="*/ 0 w 1168"/>
                <a:gd name="T67" fmla="*/ 1 h 1632"/>
                <a:gd name="T68" fmla="*/ 1 w 1168"/>
                <a:gd name="T69" fmla="*/ 1 h 1632"/>
                <a:gd name="T70" fmla="*/ 1 w 1168"/>
                <a:gd name="T71" fmla="*/ 1 h 1632"/>
                <a:gd name="T72" fmla="*/ 1 w 1168"/>
                <a:gd name="T73" fmla="*/ 1 h 1632"/>
                <a:gd name="T74" fmla="*/ 1 w 1168"/>
                <a:gd name="T75" fmla="*/ 1 h 1632"/>
                <a:gd name="T76" fmla="*/ 1 w 1168"/>
                <a:gd name="T77" fmla="*/ 1 h 1632"/>
                <a:gd name="T78" fmla="*/ 1 w 1168"/>
                <a:gd name="T79" fmla="*/ 1 h 1632"/>
                <a:gd name="T80" fmla="*/ 1 w 1168"/>
                <a:gd name="T81" fmla="*/ 1 h 1632"/>
                <a:gd name="T82" fmla="*/ 1 w 1168"/>
                <a:gd name="T83" fmla="*/ 1 h 1632"/>
                <a:gd name="T84" fmla="*/ 1 w 1168"/>
                <a:gd name="T85" fmla="*/ 1 h 1632"/>
                <a:gd name="T86" fmla="*/ 1 w 1168"/>
                <a:gd name="T87" fmla="*/ 1 h 1632"/>
                <a:gd name="T88" fmla="*/ 1 w 1168"/>
                <a:gd name="T89" fmla="*/ 1 h 1632"/>
                <a:gd name="T90" fmla="*/ 1 w 1168"/>
                <a:gd name="T91" fmla="*/ 1 h 1632"/>
                <a:gd name="T92" fmla="*/ 1 w 1168"/>
                <a:gd name="T93" fmla="*/ 1 h 1632"/>
                <a:gd name="T94" fmla="*/ 1 w 1168"/>
                <a:gd name="T95" fmla="*/ 1 h 1632"/>
                <a:gd name="T96" fmla="*/ 1 w 1168"/>
                <a:gd name="T97" fmla="*/ 1 h 1632"/>
                <a:gd name="T98" fmla="*/ 1 w 1168"/>
                <a:gd name="T99" fmla="*/ 1 h 1632"/>
                <a:gd name="T100" fmla="*/ 1 w 1168"/>
                <a:gd name="T101" fmla="*/ 1 h 1632"/>
                <a:gd name="T102" fmla="*/ 1 w 1168"/>
                <a:gd name="T103" fmla="*/ 1 h 1632"/>
                <a:gd name="T104" fmla="*/ 1 w 1168"/>
                <a:gd name="T105" fmla="*/ 1 h 1632"/>
                <a:gd name="T106" fmla="*/ 1 w 1168"/>
                <a:gd name="T107" fmla="*/ 1 h 1632"/>
                <a:gd name="T108" fmla="*/ 1 w 1168"/>
                <a:gd name="T109" fmla="*/ 1 h 1632"/>
                <a:gd name="T110" fmla="*/ 1 w 1168"/>
                <a:gd name="T111" fmla="*/ 1 h 1632"/>
                <a:gd name="T112" fmla="*/ 1 w 1168"/>
                <a:gd name="T113" fmla="*/ 1 h 1632"/>
                <a:gd name="T114" fmla="*/ 1 w 1168"/>
                <a:gd name="T115" fmla="*/ 1 h 1632"/>
                <a:gd name="T116" fmla="*/ 1 w 1168"/>
                <a:gd name="T117" fmla="*/ 1 h 1632"/>
                <a:gd name="T118" fmla="*/ 1 w 1168"/>
                <a:gd name="T119" fmla="*/ 1 h 1632"/>
                <a:gd name="T120" fmla="*/ 1 w 1168"/>
                <a:gd name="T121" fmla="*/ 1 h 163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68" h="1632">
                  <a:moveTo>
                    <a:pt x="1044" y="650"/>
                  </a:moveTo>
                  <a:lnTo>
                    <a:pt x="1044" y="644"/>
                  </a:lnTo>
                  <a:lnTo>
                    <a:pt x="1044" y="638"/>
                  </a:lnTo>
                  <a:lnTo>
                    <a:pt x="1040" y="631"/>
                  </a:lnTo>
                  <a:lnTo>
                    <a:pt x="1040" y="625"/>
                  </a:lnTo>
                  <a:lnTo>
                    <a:pt x="1036" y="612"/>
                  </a:lnTo>
                  <a:lnTo>
                    <a:pt x="1036" y="605"/>
                  </a:lnTo>
                  <a:lnTo>
                    <a:pt x="1036" y="599"/>
                  </a:lnTo>
                  <a:lnTo>
                    <a:pt x="1032" y="593"/>
                  </a:lnTo>
                  <a:lnTo>
                    <a:pt x="1032" y="586"/>
                  </a:lnTo>
                  <a:lnTo>
                    <a:pt x="1032" y="580"/>
                  </a:lnTo>
                  <a:lnTo>
                    <a:pt x="1028" y="573"/>
                  </a:lnTo>
                  <a:lnTo>
                    <a:pt x="1028" y="567"/>
                  </a:lnTo>
                  <a:lnTo>
                    <a:pt x="1025" y="562"/>
                  </a:lnTo>
                  <a:lnTo>
                    <a:pt x="1025" y="555"/>
                  </a:lnTo>
                  <a:lnTo>
                    <a:pt x="1025" y="549"/>
                  </a:lnTo>
                  <a:lnTo>
                    <a:pt x="1021" y="542"/>
                  </a:lnTo>
                  <a:lnTo>
                    <a:pt x="1017" y="536"/>
                  </a:lnTo>
                  <a:lnTo>
                    <a:pt x="1013" y="523"/>
                  </a:lnTo>
                  <a:lnTo>
                    <a:pt x="1008" y="510"/>
                  </a:lnTo>
                  <a:lnTo>
                    <a:pt x="1004" y="504"/>
                  </a:lnTo>
                  <a:lnTo>
                    <a:pt x="1000" y="491"/>
                  </a:lnTo>
                  <a:lnTo>
                    <a:pt x="996" y="484"/>
                  </a:lnTo>
                  <a:lnTo>
                    <a:pt x="992" y="478"/>
                  </a:lnTo>
                  <a:lnTo>
                    <a:pt x="992" y="471"/>
                  </a:lnTo>
                  <a:lnTo>
                    <a:pt x="984" y="459"/>
                  </a:lnTo>
                  <a:lnTo>
                    <a:pt x="980" y="452"/>
                  </a:lnTo>
                  <a:lnTo>
                    <a:pt x="972" y="440"/>
                  </a:lnTo>
                  <a:lnTo>
                    <a:pt x="968" y="428"/>
                  </a:lnTo>
                  <a:lnTo>
                    <a:pt x="961" y="415"/>
                  </a:lnTo>
                  <a:lnTo>
                    <a:pt x="953" y="402"/>
                  </a:lnTo>
                  <a:lnTo>
                    <a:pt x="949" y="395"/>
                  </a:lnTo>
                  <a:lnTo>
                    <a:pt x="944" y="389"/>
                  </a:lnTo>
                  <a:lnTo>
                    <a:pt x="944" y="383"/>
                  </a:lnTo>
                  <a:lnTo>
                    <a:pt x="940" y="383"/>
                  </a:lnTo>
                  <a:lnTo>
                    <a:pt x="936" y="370"/>
                  </a:lnTo>
                  <a:lnTo>
                    <a:pt x="932" y="370"/>
                  </a:lnTo>
                  <a:lnTo>
                    <a:pt x="932" y="363"/>
                  </a:lnTo>
                  <a:lnTo>
                    <a:pt x="928" y="363"/>
                  </a:lnTo>
                  <a:lnTo>
                    <a:pt x="928" y="357"/>
                  </a:lnTo>
                  <a:lnTo>
                    <a:pt x="924" y="357"/>
                  </a:lnTo>
                  <a:lnTo>
                    <a:pt x="924" y="350"/>
                  </a:lnTo>
                  <a:lnTo>
                    <a:pt x="920" y="350"/>
                  </a:lnTo>
                  <a:lnTo>
                    <a:pt x="920" y="344"/>
                  </a:lnTo>
                  <a:lnTo>
                    <a:pt x="920" y="338"/>
                  </a:lnTo>
                  <a:lnTo>
                    <a:pt x="920" y="331"/>
                  </a:lnTo>
                  <a:lnTo>
                    <a:pt x="920" y="325"/>
                  </a:lnTo>
                  <a:lnTo>
                    <a:pt x="924" y="318"/>
                  </a:lnTo>
                  <a:lnTo>
                    <a:pt x="924" y="313"/>
                  </a:lnTo>
                  <a:lnTo>
                    <a:pt x="928" y="306"/>
                  </a:lnTo>
                  <a:lnTo>
                    <a:pt x="928" y="300"/>
                  </a:lnTo>
                  <a:lnTo>
                    <a:pt x="932" y="294"/>
                  </a:lnTo>
                  <a:lnTo>
                    <a:pt x="932" y="287"/>
                  </a:lnTo>
                  <a:lnTo>
                    <a:pt x="932" y="281"/>
                  </a:lnTo>
                  <a:lnTo>
                    <a:pt x="932" y="268"/>
                  </a:lnTo>
                  <a:lnTo>
                    <a:pt x="932" y="261"/>
                  </a:lnTo>
                  <a:lnTo>
                    <a:pt x="936" y="255"/>
                  </a:lnTo>
                  <a:lnTo>
                    <a:pt x="936" y="242"/>
                  </a:lnTo>
                  <a:lnTo>
                    <a:pt x="936" y="236"/>
                  </a:lnTo>
                  <a:lnTo>
                    <a:pt x="936" y="229"/>
                  </a:lnTo>
                  <a:lnTo>
                    <a:pt x="936" y="223"/>
                  </a:lnTo>
                  <a:lnTo>
                    <a:pt x="936" y="216"/>
                  </a:lnTo>
                  <a:lnTo>
                    <a:pt x="936" y="210"/>
                  </a:lnTo>
                  <a:lnTo>
                    <a:pt x="936" y="197"/>
                  </a:lnTo>
                  <a:lnTo>
                    <a:pt x="936" y="191"/>
                  </a:lnTo>
                  <a:lnTo>
                    <a:pt x="936" y="185"/>
                  </a:lnTo>
                  <a:lnTo>
                    <a:pt x="936" y="173"/>
                  </a:lnTo>
                  <a:lnTo>
                    <a:pt x="936" y="166"/>
                  </a:lnTo>
                  <a:lnTo>
                    <a:pt x="936" y="160"/>
                  </a:lnTo>
                  <a:lnTo>
                    <a:pt x="936" y="153"/>
                  </a:lnTo>
                  <a:lnTo>
                    <a:pt x="932" y="147"/>
                  </a:lnTo>
                  <a:lnTo>
                    <a:pt x="932" y="134"/>
                  </a:lnTo>
                  <a:lnTo>
                    <a:pt x="928" y="128"/>
                  </a:lnTo>
                  <a:lnTo>
                    <a:pt x="928" y="121"/>
                  </a:lnTo>
                  <a:lnTo>
                    <a:pt x="924" y="115"/>
                  </a:lnTo>
                  <a:lnTo>
                    <a:pt x="920" y="108"/>
                  </a:lnTo>
                  <a:lnTo>
                    <a:pt x="920" y="102"/>
                  </a:lnTo>
                  <a:lnTo>
                    <a:pt x="916" y="95"/>
                  </a:lnTo>
                  <a:lnTo>
                    <a:pt x="916" y="89"/>
                  </a:lnTo>
                  <a:lnTo>
                    <a:pt x="912" y="83"/>
                  </a:lnTo>
                  <a:lnTo>
                    <a:pt x="908" y="76"/>
                  </a:lnTo>
                  <a:lnTo>
                    <a:pt x="904" y="70"/>
                  </a:lnTo>
                  <a:lnTo>
                    <a:pt x="901" y="63"/>
                  </a:lnTo>
                  <a:lnTo>
                    <a:pt x="897" y="58"/>
                  </a:lnTo>
                  <a:lnTo>
                    <a:pt x="893" y="51"/>
                  </a:lnTo>
                  <a:lnTo>
                    <a:pt x="889" y="45"/>
                  </a:lnTo>
                  <a:lnTo>
                    <a:pt x="880" y="45"/>
                  </a:lnTo>
                  <a:lnTo>
                    <a:pt x="876" y="45"/>
                  </a:lnTo>
                  <a:lnTo>
                    <a:pt x="872" y="39"/>
                  </a:lnTo>
                  <a:lnTo>
                    <a:pt x="864" y="39"/>
                  </a:lnTo>
                  <a:lnTo>
                    <a:pt x="860" y="32"/>
                  </a:lnTo>
                  <a:lnTo>
                    <a:pt x="856" y="26"/>
                  </a:lnTo>
                  <a:lnTo>
                    <a:pt x="852" y="26"/>
                  </a:lnTo>
                  <a:lnTo>
                    <a:pt x="844" y="26"/>
                  </a:lnTo>
                  <a:lnTo>
                    <a:pt x="840" y="26"/>
                  </a:lnTo>
                  <a:lnTo>
                    <a:pt x="833" y="26"/>
                  </a:lnTo>
                  <a:lnTo>
                    <a:pt x="824" y="26"/>
                  </a:lnTo>
                  <a:lnTo>
                    <a:pt x="816" y="32"/>
                  </a:lnTo>
                  <a:lnTo>
                    <a:pt x="812" y="32"/>
                  </a:lnTo>
                  <a:lnTo>
                    <a:pt x="804" y="32"/>
                  </a:lnTo>
                  <a:lnTo>
                    <a:pt x="800" y="32"/>
                  </a:lnTo>
                  <a:lnTo>
                    <a:pt x="792" y="39"/>
                  </a:lnTo>
                  <a:lnTo>
                    <a:pt x="788" y="39"/>
                  </a:lnTo>
                  <a:lnTo>
                    <a:pt x="784" y="45"/>
                  </a:lnTo>
                  <a:lnTo>
                    <a:pt x="776" y="45"/>
                  </a:lnTo>
                  <a:lnTo>
                    <a:pt x="773" y="51"/>
                  </a:lnTo>
                  <a:lnTo>
                    <a:pt x="769" y="58"/>
                  </a:lnTo>
                  <a:lnTo>
                    <a:pt x="765" y="63"/>
                  </a:lnTo>
                  <a:lnTo>
                    <a:pt x="760" y="70"/>
                  </a:lnTo>
                  <a:lnTo>
                    <a:pt x="756" y="70"/>
                  </a:lnTo>
                  <a:lnTo>
                    <a:pt x="752" y="76"/>
                  </a:lnTo>
                  <a:lnTo>
                    <a:pt x="748" y="76"/>
                  </a:lnTo>
                  <a:lnTo>
                    <a:pt x="744" y="83"/>
                  </a:lnTo>
                  <a:lnTo>
                    <a:pt x="740" y="83"/>
                  </a:lnTo>
                  <a:lnTo>
                    <a:pt x="740" y="89"/>
                  </a:lnTo>
                  <a:lnTo>
                    <a:pt x="736" y="95"/>
                  </a:lnTo>
                  <a:lnTo>
                    <a:pt x="732" y="95"/>
                  </a:lnTo>
                  <a:lnTo>
                    <a:pt x="732" y="102"/>
                  </a:lnTo>
                  <a:lnTo>
                    <a:pt x="728" y="102"/>
                  </a:lnTo>
                  <a:lnTo>
                    <a:pt x="728" y="108"/>
                  </a:lnTo>
                  <a:lnTo>
                    <a:pt x="728" y="115"/>
                  </a:lnTo>
                  <a:lnTo>
                    <a:pt x="728" y="121"/>
                  </a:lnTo>
                  <a:lnTo>
                    <a:pt x="728" y="128"/>
                  </a:lnTo>
                  <a:lnTo>
                    <a:pt x="732" y="128"/>
                  </a:lnTo>
                  <a:lnTo>
                    <a:pt x="736" y="128"/>
                  </a:lnTo>
                  <a:lnTo>
                    <a:pt x="740" y="134"/>
                  </a:lnTo>
                  <a:lnTo>
                    <a:pt x="744" y="134"/>
                  </a:lnTo>
                  <a:lnTo>
                    <a:pt x="744" y="140"/>
                  </a:lnTo>
                  <a:lnTo>
                    <a:pt x="748" y="140"/>
                  </a:lnTo>
                  <a:lnTo>
                    <a:pt x="748" y="147"/>
                  </a:lnTo>
                  <a:lnTo>
                    <a:pt x="748" y="153"/>
                  </a:lnTo>
                  <a:lnTo>
                    <a:pt x="748" y="160"/>
                  </a:lnTo>
                  <a:lnTo>
                    <a:pt x="744" y="166"/>
                  </a:lnTo>
                  <a:lnTo>
                    <a:pt x="744" y="173"/>
                  </a:lnTo>
                  <a:lnTo>
                    <a:pt x="744" y="179"/>
                  </a:lnTo>
                  <a:lnTo>
                    <a:pt x="740" y="179"/>
                  </a:lnTo>
                  <a:lnTo>
                    <a:pt x="740" y="185"/>
                  </a:lnTo>
                  <a:lnTo>
                    <a:pt x="740" y="191"/>
                  </a:lnTo>
                  <a:lnTo>
                    <a:pt x="740" y="197"/>
                  </a:lnTo>
                  <a:lnTo>
                    <a:pt x="740" y="204"/>
                  </a:lnTo>
                  <a:lnTo>
                    <a:pt x="740" y="210"/>
                  </a:lnTo>
                  <a:lnTo>
                    <a:pt x="740" y="216"/>
                  </a:lnTo>
                  <a:lnTo>
                    <a:pt x="744" y="223"/>
                  </a:lnTo>
                  <a:lnTo>
                    <a:pt x="744" y="229"/>
                  </a:lnTo>
                  <a:lnTo>
                    <a:pt x="740" y="236"/>
                  </a:lnTo>
                  <a:lnTo>
                    <a:pt x="740" y="242"/>
                  </a:lnTo>
                  <a:lnTo>
                    <a:pt x="740" y="249"/>
                  </a:lnTo>
                  <a:lnTo>
                    <a:pt x="736" y="255"/>
                  </a:lnTo>
                  <a:lnTo>
                    <a:pt x="736" y="261"/>
                  </a:lnTo>
                  <a:lnTo>
                    <a:pt x="732" y="261"/>
                  </a:lnTo>
                  <a:lnTo>
                    <a:pt x="732" y="268"/>
                  </a:lnTo>
                  <a:lnTo>
                    <a:pt x="732" y="274"/>
                  </a:lnTo>
                  <a:lnTo>
                    <a:pt x="732" y="281"/>
                  </a:lnTo>
                  <a:lnTo>
                    <a:pt x="728" y="281"/>
                  </a:lnTo>
                  <a:lnTo>
                    <a:pt x="728" y="287"/>
                  </a:lnTo>
                  <a:lnTo>
                    <a:pt x="724" y="287"/>
                  </a:lnTo>
                  <a:lnTo>
                    <a:pt x="724" y="294"/>
                  </a:lnTo>
                  <a:lnTo>
                    <a:pt x="724" y="300"/>
                  </a:lnTo>
                  <a:lnTo>
                    <a:pt x="728" y="300"/>
                  </a:lnTo>
                  <a:lnTo>
                    <a:pt x="732" y="300"/>
                  </a:lnTo>
                  <a:lnTo>
                    <a:pt x="736" y="306"/>
                  </a:lnTo>
                  <a:lnTo>
                    <a:pt x="740" y="306"/>
                  </a:lnTo>
                  <a:lnTo>
                    <a:pt x="744" y="306"/>
                  </a:lnTo>
                  <a:lnTo>
                    <a:pt x="744" y="313"/>
                  </a:lnTo>
                  <a:lnTo>
                    <a:pt x="744" y="318"/>
                  </a:lnTo>
                  <a:lnTo>
                    <a:pt x="744" y="325"/>
                  </a:lnTo>
                  <a:lnTo>
                    <a:pt x="744" y="331"/>
                  </a:lnTo>
                  <a:lnTo>
                    <a:pt x="748" y="338"/>
                  </a:lnTo>
                  <a:lnTo>
                    <a:pt x="752" y="344"/>
                  </a:lnTo>
                  <a:lnTo>
                    <a:pt x="748" y="350"/>
                  </a:lnTo>
                  <a:lnTo>
                    <a:pt x="748" y="357"/>
                  </a:lnTo>
                  <a:lnTo>
                    <a:pt x="752" y="357"/>
                  </a:lnTo>
                  <a:lnTo>
                    <a:pt x="752" y="363"/>
                  </a:lnTo>
                  <a:lnTo>
                    <a:pt x="756" y="370"/>
                  </a:lnTo>
                  <a:lnTo>
                    <a:pt x="752" y="370"/>
                  </a:lnTo>
                  <a:lnTo>
                    <a:pt x="752" y="376"/>
                  </a:lnTo>
                  <a:lnTo>
                    <a:pt x="752" y="383"/>
                  </a:lnTo>
                  <a:lnTo>
                    <a:pt x="752" y="389"/>
                  </a:lnTo>
                  <a:lnTo>
                    <a:pt x="752" y="395"/>
                  </a:lnTo>
                  <a:lnTo>
                    <a:pt x="752" y="402"/>
                  </a:lnTo>
                  <a:lnTo>
                    <a:pt x="756" y="408"/>
                  </a:lnTo>
                  <a:lnTo>
                    <a:pt x="760" y="415"/>
                  </a:lnTo>
                  <a:lnTo>
                    <a:pt x="765" y="415"/>
                  </a:lnTo>
                  <a:lnTo>
                    <a:pt x="773" y="415"/>
                  </a:lnTo>
                  <a:lnTo>
                    <a:pt x="776" y="415"/>
                  </a:lnTo>
                  <a:lnTo>
                    <a:pt x="776" y="421"/>
                  </a:lnTo>
                  <a:lnTo>
                    <a:pt x="780" y="421"/>
                  </a:lnTo>
                  <a:lnTo>
                    <a:pt x="784" y="421"/>
                  </a:lnTo>
                  <a:lnTo>
                    <a:pt x="788" y="428"/>
                  </a:lnTo>
                  <a:lnTo>
                    <a:pt x="792" y="428"/>
                  </a:lnTo>
                  <a:lnTo>
                    <a:pt x="796" y="428"/>
                  </a:lnTo>
                  <a:lnTo>
                    <a:pt x="796" y="434"/>
                  </a:lnTo>
                  <a:lnTo>
                    <a:pt x="800" y="434"/>
                  </a:lnTo>
                  <a:lnTo>
                    <a:pt x="804" y="440"/>
                  </a:lnTo>
                  <a:lnTo>
                    <a:pt x="808" y="446"/>
                  </a:lnTo>
                  <a:lnTo>
                    <a:pt x="812" y="452"/>
                  </a:lnTo>
                  <a:lnTo>
                    <a:pt x="816" y="459"/>
                  </a:lnTo>
                  <a:lnTo>
                    <a:pt x="808" y="471"/>
                  </a:lnTo>
                  <a:lnTo>
                    <a:pt x="804" y="484"/>
                  </a:lnTo>
                  <a:lnTo>
                    <a:pt x="796" y="497"/>
                  </a:lnTo>
                  <a:lnTo>
                    <a:pt x="792" y="510"/>
                  </a:lnTo>
                  <a:lnTo>
                    <a:pt x="788" y="523"/>
                  </a:lnTo>
                  <a:lnTo>
                    <a:pt x="784" y="536"/>
                  </a:lnTo>
                  <a:lnTo>
                    <a:pt x="780" y="549"/>
                  </a:lnTo>
                  <a:lnTo>
                    <a:pt x="780" y="555"/>
                  </a:lnTo>
                  <a:lnTo>
                    <a:pt x="776" y="562"/>
                  </a:lnTo>
                  <a:lnTo>
                    <a:pt x="776" y="567"/>
                  </a:lnTo>
                  <a:lnTo>
                    <a:pt x="773" y="573"/>
                  </a:lnTo>
                  <a:lnTo>
                    <a:pt x="773" y="580"/>
                  </a:lnTo>
                  <a:lnTo>
                    <a:pt x="769" y="586"/>
                  </a:lnTo>
                  <a:lnTo>
                    <a:pt x="765" y="605"/>
                  </a:lnTo>
                  <a:lnTo>
                    <a:pt x="756" y="625"/>
                  </a:lnTo>
                  <a:lnTo>
                    <a:pt x="752" y="644"/>
                  </a:lnTo>
                  <a:lnTo>
                    <a:pt x="748" y="663"/>
                  </a:lnTo>
                  <a:lnTo>
                    <a:pt x="744" y="683"/>
                  </a:lnTo>
                  <a:lnTo>
                    <a:pt x="740" y="701"/>
                  </a:lnTo>
                  <a:lnTo>
                    <a:pt x="736" y="720"/>
                  </a:lnTo>
                  <a:lnTo>
                    <a:pt x="732" y="739"/>
                  </a:lnTo>
                  <a:lnTo>
                    <a:pt x="728" y="759"/>
                  </a:lnTo>
                  <a:lnTo>
                    <a:pt x="724" y="778"/>
                  </a:lnTo>
                  <a:lnTo>
                    <a:pt x="724" y="784"/>
                  </a:lnTo>
                  <a:lnTo>
                    <a:pt x="724" y="791"/>
                  </a:lnTo>
                  <a:lnTo>
                    <a:pt x="720" y="797"/>
                  </a:lnTo>
                  <a:lnTo>
                    <a:pt x="716" y="804"/>
                  </a:lnTo>
                  <a:lnTo>
                    <a:pt x="713" y="810"/>
                  </a:lnTo>
                  <a:lnTo>
                    <a:pt x="705" y="817"/>
                  </a:lnTo>
                  <a:lnTo>
                    <a:pt x="700" y="822"/>
                  </a:lnTo>
                  <a:lnTo>
                    <a:pt x="696" y="828"/>
                  </a:lnTo>
                  <a:lnTo>
                    <a:pt x="688" y="828"/>
                  </a:lnTo>
                  <a:lnTo>
                    <a:pt x="684" y="835"/>
                  </a:lnTo>
                  <a:lnTo>
                    <a:pt x="684" y="841"/>
                  </a:lnTo>
                  <a:lnTo>
                    <a:pt x="680" y="841"/>
                  </a:lnTo>
                  <a:lnTo>
                    <a:pt x="680" y="848"/>
                  </a:lnTo>
                  <a:lnTo>
                    <a:pt x="676" y="848"/>
                  </a:lnTo>
                  <a:lnTo>
                    <a:pt x="672" y="854"/>
                  </a:lnTo>
                  <a:lnTo>
                    <a:pt x="668" y="854"/>
                  </a:lnTo>
                  <a:lnTo>
                    <a:pt x="664" y="854"/>
                  </a:lnTo>
                  <a:lnTo>
                    <a:pt x="656" y="860"/>
                  </a:lnTo>
                  <a:lnTo>
                    <a:pt x="652" y="867"/>
                  </a:lnTo>
                  <a:lnTo>
                    <a:pt x="645" y="873"/>
                  </a:lnTo>
                  <a:lnTo>
                    <a:pt x="636" y="880"/>
                  </a:lnTo>
                  <a:lnTo>
                    <a:pt x="632" y="880"/>
                  </a:lnTo>
                  <a:lnTo>
                    <a:pt x="624" y="880"/>
                  </a:lnTo>
                  <a:lnTo>
                    <a:pt x="620" y="886"/>
                  </a:lnTo>
                  <a:lnTo>
                    <a:pt x="612" y="886"/>
                  </a:lnTo>
                  <a:lnTo>
                    <a:pt x="604" y="893"/>
                  </a:lnTo>
                  <a:lnTo>
                    <a:pt x="596" y="893"/>
                  </a:lnTo>
                  <a:lnTo>
                    <a:pt x="592" y="899"/>
                  </a:lnTo>
                  <a:lnTo>
                    <a:pt x="589" y="905"/>
                  </a:lnTo>
                  <a:lnTo>
                    <a:pt x="585" y="905"/>
                  </a:lnTo>
                  <a:lnTo>
                    <a:pt x="585" y="912"/>
                  </a:lnTo>
                  <a:lnTo>
                    <a:pt x="581" y="912"/>
                  </a:lnTo>
                  <a:lnTo>
                    <a:pt x="572" y="912"/>
                  </a:lnTo>
                  <a:lnTo>
                    <a:pt x="564" y="912"/>
                  </a:lnTo>
                  <a:lnTo>
                    <a:pt x="560" y="912"/>
                  </a:lnTo>
                  <a:lnTo>
                    <a:pt x="552" y="918"/>
                  </a:lnTo>
                  <a:lnTo>
                    <a:pt x="544" y="925"/>
                  </a:lnTo>
                  <a:lnTo>
                    <a:pt x="536" y="931"/>
                  </a:lnTo>
                  <a:lnTo>
                    <a:pt x="528" y="931"/>
                  </a:lnTo>
                  <a:lnTo>
                    <a:pt x="521" y="938"/>
                  </a:lnTo>
                  <a:lnTo>
                    <a:pt x="512" y="938"/>
                  </a:lnTo>
                  <a:lnTo>
                    <a:pt x="500" y="938"/>
                  </a:lnTo>
                  <a:lnTo>
                    <a:pt x="504" y="944"/>
                  </a:lnTo>
                  <a:lnTo>
                    <a:pt x="504" y="949"/>
                  </a:lnTo>
                  <a:lnTo>
                    <a:pt x="500" y="949"/>
                  </a:lnTo>
                  <a:lnTo>
                    <a:pt x="496" y="949"/>
                  </a:lnTo>
                  <a:lnTo>
                    <a:pt x="492" y="949"/>
                  </a:lnTo>
                  <a:lnTo>
                    <a:pt x="488" y="956"/>
                  </a:lnTo>
                  <a:lnTo>
                    <a:pt x="484" y="956"/>
                  </a:lnTo>
                  <a:lnTo>
                    <a:pt x="480" y="956"/>
                  </a:lnTo>
                  <a:lnTo>
                    <a:pt x="476" y="956"/>
                  </a:lnTo>
                  <a:lnTo>
                    <a:pt x="472" y="949"/>
                  </a:lnTo>
                  <a:lnTo>
                    <a:pt x="468" y="949"/>
                  </a:lnTo>
                  <a:lnTo>
                    <a:pt x="465" y="944"/>
                  </a:lnTo>
                  <a:lnTo>
                    <a:pt x="461" y="938"/>
                  </a:lnTo>
                  <a:lnTo>
                    <a:pt x="456" y="931"/>
                  </a:lnTo>
                  <a:lnTo>
                    <a:pt x="452" y="931"/>
                  </a:lnTo>
                  <a:lnTo>
                    <a:pt x="448" y="925"/>
                  </a:lnTo>
                  <a:lnTo>
                    <a:pt x="444" y="918"/>
                  </a:lnTo>
                  <a:lnTo>
                    <a:pt x="440" y="918"/>
                  </a:lnTo>
                  <a:lnTo>
                    <a:pt x="436" y="912"/>
                  </a:lnTo>
                  <a:lnTo>
                    <a:pt x="432" y="912"/>
                  </a:lnTo>
                  <a:lnTo>
                    <a:pt x="428" y="912"/>
                  </a:lnTo>
                  <a:lnTo>
                    <a:pt x="420" y="912"/>
                  </a:lnTo>
                  <a:lnTo>
                    <a:pt x="416" y="912"/>
                  </a:lnTo>
                  <a:lnTo>
                    <a:pt x="412" y="912"/>
                  </a:lnTo>
                  <a:lnTo>
                    <a:pt x="408" y="912"/>
                  </a:lnTo>
                  <a:lnTo>
                    <a:pt x="404" y="918"/>
                  </a:lnTo>
                  <a:lnTo>
                    <a:pt x="401" y="925"/>
                  </a:lnTo>
                  <a:lnTo>
                    <a:pt x="392" y="925"/>
                  </a:lnTo>
                  <a:lnTo>
                    <a:pt x="388" y="931"/>
                  </a:lnTo>
                  <a:lnTo>
                    <a:pt x="384" y="931"/>
                  </a:lnTo>
                  <a:lnTo>
                    <a:pt x="380" y="931"/>
                  </a:lnTo>
                  <a:lnTo>
                    <a:pt x="376" y="931"/>
                  </a:lnTo>
                  <a:lnTo>
                    <a:pt x="372" y="931"/>
                  </a:lnTo>
                  <a:lnTo>
                    <a:pt x="368" y="938"/>
                  </a:lnTo>
                  <a:lnTo>
                    <a:pt x="364" y="938"/>
                  </a:lnTo>
                  <a:lnTo>
                    <a:pt x="360" y="938"/>
                  </a:lnTo>
                  <a:lnTo>
                    <a:pt x="360" y="931"/>
                  </a:lnTo>
                  <a:lnTo>
                    <a:pt x="360" y="925"/>
                  </a:lnTo>
                  <a:lnTo>
                    <a:pt x="360" y="918"/>
                  </a:lnTo>
                  <a:lnTo>
                    <a:pt x="360" y="912"/>
                  </a:lnTo>
                  <a:lnTo>
                    <a:pt x="356" y="912"/>
                  </a:lnTo>
                  <a:lnTo>
                    <a:pt x="352" y="912"/>
                  </a:lnTo>
                  <a:lnTo>
                    <a:pt x="348" y="912"/>
                  </a:lnTo>
                  <a:lnTo>
                    <a:pt x="344" y="912"/>
                  </a:lnTo>
                  <a:lnTo>
                    <a:pt x="341" y="905"/>
                  </a:lnTo>
                  <a:lnTo>
                    <a:pt x="337" y="905"/>
                  </a:lnTo>
                  <a:lnTo>
                    <a:pt x="332" y="905"/>
                  </a:lnTo>
                  <a:lnTo>
                    <a:pt x="328" y="899"/>
                  </a:lnTo>
                  <a:lnTo>
                    <a:pt x="324" y="899"/>
                  </a:lnTo>
                  <a:lnTo>
                    <a:pt x="320" y="899"/>
                  </a:lnTo>
                  <a:lnTo>
                    <a:pt x="316" y="893"/>
                  </a:lnTo>
                  <a:lnTo>
                    <a:pt x="312" y="893"/>
                  </a:lnTo>
                  <a:lnTo>
                    <a:pt x="308" y="886"/>
                  </a:lnTo>
                  <a:lnTo>
                    <a:pt x="304" y="886"/>
                  </a:lnTo>
                  <a:lnTo>
                    <a:pt x="300" y="886"/>
                  </a:lnTo>
                  <a:lnTo>
                    <a:pt x="300" y="880"/>
                  </a:lnTo>
                  <a:lnTo>
                    <a:pt x="296" y="880"/>
                  </a:lnTo>
                  <a:lnTo>
                    <a:pt x="292" y="880"/>
                  </a:lnTo>
                  <a:lnTo>
                    <a:pt x="288" y="873"/>
                  </a:lnTo>
                  <a:lnTo>
                    <a:pt x="284" y="860"/>
                  </a:lnTo>
                  <a:lnTo>
                    <a:pt x="284" y="848"/>
                  </a:lnTo>
                  <a:lnTo>
                    <a:pt x="284" y="841"/>
                  </a:lnTo>
                  <a:lnTo>
                    <a:pt x="284" y="828"/>
                  </a:lnTo>
                  <a:lnTo>
                    <a:pt x="284" y="822"/>
                  </a:lnTo>
                  <a:lnTo>
                    <a:pt x="284" y="817"/>
                  </a:lnTo>
                  <a:lnTo>
                    <a:pt x="284" y="804"/>
                  </a:lnTo>
                  <a:lnTo>
                    <a:pt x="284" y="797"/>
                  </a:lnTo>
                  <a:lnTo>
                    <a:pt x="284" y="784"/>
                  </a:lnTo>
                  <a:lnTo>
                    <a:pt x="280" y="772"/>
                  </a:lnTo>
                  <a:lnTo>
                    <a:pt x="277" y="759"/>
                  </a:lnTo>
                  <a:lnTo>
                    <a:pt x="277" y="739"/>
                  </a:lnTo>
                  <a:lnTo>
                    <a:pt x="277" y="720"/>
                  </a:lnTo>
                  <a:lnTo>
                    <a:pt x="272" y="701"/>
                  </a:lnTo>
                  <a:lnTo>
                    <a:pt x="272" y="683"/>
                  </a:lnTo>
                  <a:lnTo>
                    <a:pt x="272" y="657"/>
                  </a:lnTo>
                  <a:lnTo>
                    <a:pt x="272" y="638"/>
                  </a:lnTo>
                  <a:lnTo>
                    <a:pt x="272" y="618"/>
                  </a:lnTo>
                  <a:lnTo>
                    <a:pt x="268" y="599"/>
                  </a:lnTo>
                  <a:lnTo>
                    <a:pt x="264" y="586"/>
                  </a:lnTo>
                  <a:lnTo>
                    <a:pt x="264" y="573"/>
                  </a:lnTo>
                  <a:lnTo>
                    <a:pt x="264" y="567"/>
                  </a:lnTo>
                  <a:lnTo>
                    <a:pt x="260" y="562"/>
                  </a:lnTo>
                  <a:lnTo>
                    <a:pt x="260" y="555"/>
                  </a:lnTo>
                  <a:lnTo>
                    <a:pt x="260" y="549"/>
                  </a:lnTo>
                  <a:lnTo>
                    <a:pt x="256" y="536"/>
                  </a:lnTo>
                  <a:lnTo>
                    <a:pt x="256" y="529"/>
                  </a:lnTo>
                  <a:lnTo>
                    <a:pt x="256" y="523"/>
                  </a:lnTo>
                  <a:lnTo>
                    <a:pt x="252" y="516"/>
                  </a:lnTo>
                  <a:lnTo>
                    <a:pt x="252" y="510"/>
                  </a:lnTo>
                  <a:lnTo>
                    <a:pt x="252" y="504"/>
                  </a:lnTo>
                  <a:lnTo>
                    <a:pt x="248" y="497"/>
                  </a:lnTo>
                  <a:lnTo>
                    <a:pt x="248" y="491"/>
                  </a:lnTo>
                  <a:lnTo>
                    <a:pt x="248" y="484"/>
                  </a:lnTo>
                  <a:lnTo>
                    <a:pt x="244" y="478"/>
                  </a:lnTo>
                  <a:lnTo>
                    <a:pt x="244" y="471"/>
                  </a:lnTo>
                  <a:lnTo>
                    <a:pt x="244" y="465"/>
                  </a:lnTo>
                  <a:lnTo>
                    <a:pt x="240" y="459"/>
                  </a:lnTo>
                  <a:lnTo>
                    <a:pt x="240" y="452"/>
                  </a:lnTo>
                  <a:lnTo>
                    <a:pt x="240" y="440"/>
                  </a:lnTo>
                  <a:lnTo>
                    <a:pt x="240" y="434"/>
                  </a:lnTo>
                  <a:lnTo>
                    <a:pt x="236" y="428"/>
                  </a:lnTo>
                  <a:lnTo>
                    <a:pt x="236" y="421"/>
                  </a:lnTo>
                  <a:lnTo>
                    <a:pt x="232" y="415"/>
                  </a:lnTo>
                  <a:lnTo>
                    <a:pt x="228" y="408"/>
                  </a:lnTo>
                  <a:lnTo>
                    <a:pt x="228" y="395"/>
                  </a:lnTo>
                  <a:lnTo>
                    <a:pt x="228" y="389"/>
                  </a:lnTo>
                  <a:lnTo>
                    <a:pt x="224" y="383"/>
                  </a:lnTo>
                  <a:lnTo>
                    <a:pt x="224" y="376"/>
                  </a:lnTo>
                  <a:lnTo>
                    <a:pt x="228" y="370"/>
                  </a:lnTo>
                  <a:lnTo>
                    <a:pt x="232" y="370"/>
                  </a:lnTo>
                  <a:lnTo>
                    <a:pt x="236" y="370"/>
                  </a:lnTo>
                  <a:lnTo>
                    <a:pt x="240" y="363"/>
                  </a:lnTo>
                  <a:lnTo>
                    <a:pt x="244" y="363"/>
                  </a:lnTo>
                  <a:lnTo>
                    <a:pt x="248" y="363"/>
                  </a:lnTo>
                  <a:lnTo>
                    <a:pt x="252" y="357"/>
                  </a:lnTo>
                  <a:lnTo>
                    <a:pt x="256" y="357"/>
                  </a:lnTo>
                  <a:lnTo>
                    <a:pt x="260" y="363"/>
                  </a:lnTo>
                  <a:lnTo>
                    <a:pt x="264" y="357"/>
                  </a:lnTo>
                  <a:lnTo>
                    <a:pt x="268" y="357"/>
                  </a:lnTo>
                  <a:lnTo>
                    <a:pt x="268" y="350"/>
                  </a:lnTo>
                  <a:lnTo>
                    <a:pt x="272" y="350"/>
                  </a:lnTo>
                  <a:lnTo>
                    <a:pt x="272" y="344"/>
                  </a:lnTo>
                  <a:lnTo>
                    <a:pt x="272" y="338"/>
                  </a:lnTo>
                  <a:lnTo>
                    <a:pt x="272" y="331"/>
                  </a:lnTo>
                  <a:lnTo>
                    <a:pt x="272" y="325"/>
                  </a:lnTo>
                  <a:lnTo>
                    <a:pt x="272" y="318"/>
                  </a:lnTo>
                  <a:lnTo>
                    <a:pt x="272" y="313"/>
                  </a:lnTo>
                  <a:lnTo>
                    <a:pt x="277" y="313"/>
                  </a:lnTo>
                  <a:lnTo>
                    <a:pt x="277" y="306"/>
                  </a:lnTo>
                  <a:lnTo>
                    <a:pt x="277" y="300"/>
                  </a:lnTo>
                  <a:lnTo>
                    <a:pt x="272" y="300"/>
                  </a:lnTo>
                  <a:lnTo>
                    <a:pt x="272" y="294"/>
                  </a:lnTo>
                  <a:lnTo>
                    <a:pt x="277" y="294"/>
                  </a:lnTo>
                  <a:lnTo>
                    <a:pt x="277" y="287"/>
                  </a:lnTo>
                  <a:lnTo>
                    <a:pt x="280" y="287"/>
                  </a:lnTo>
                  <a:lnTo>
                    <a:pt x="280" y="281"/>
                  </a:lnTo>
                  <a:lnTo>
                    <a:pt x="280" y="274"/>
                  </a:lnTo>
                  <a:lnTo>
                    <a:pt x="280" y="268"/>
                  </a:lnTo>
                  <a:lnTo>
                    <a:pt x="280" y="261"/>
                  </a:lnTo>
                  <a:lnTo>
                    <a:pt x="284" y="261"/>
                  </a:lnTo>
                  <a:lnTo>
                    <a:pt x="284" y="255"/>
                  </a:lnTo>
                  <a:lnTo>
                    <a:pt x="288" y="255"/>
                  </a:lnTo>
                  <a:lnTo>
                    <a:pt x="292" y="255"/>
                  </a:lnTo>
                  <a:lnTo>
                    <a:pt x="296" y="255"/>
                  </a:lnTo>
                  <a:lnTo>
                    <a:pt x="300" y="255"/>
                  </a:lnTo>
                  <a:lnTo>
                    <a:pt x="300" y="249"/>
                  </a:lnTo>
                  <a:lnTo>
                    <a:pt x="300" y="242"/>
                  </a:lnTo>
                  <a:lnTo>
                    <a:pt x="296" y="242"/>
                  </a:lnTo>
                  <a:lnTo>
                    <a:pt x="296" y="236"/>
                  </a:lnTo>
                  <a:lnTo>
                    <a:pt x="296" y="229"/>
                  </a:lnTo>
                  <a:lnTo>
                    <a:pt x="292" y="229"/>
                  </a:lnTo>
                  <a:lnTo>
                    <a:pt x="292" y="223"/>
                  </a:lnTo>
                  <a:lnTo>
                    <a:pt x="292" y="216"/>
                  </a:lnTo>
                  <a:lnTo>
                    <a:pt x="288" y="216"/>
                  </a:lnTo>
                  <a:lnTo>
                    <a:pt x="288" y="210"/>
                  </a:lnTo>
                  <a:lnTo>
                    <a:pt x="284" y="204"/>
                  </a:lnTo>
                  <a:lnTo>
                    <a:pt x="284" y="197"/>
                  </a:lnTo>
                  <a:lnTo>
                    <a:pt x="284" y="191"/>
                  </a:lnTo>
                  <a:lnTo>
                    <a:pt x="288" y="191"/>
                  </a:lnTo>
                  <a:lnTo>
                    <a:pt x="292" y="179"/>
                  </a:lnTo>
                  <a:lnTo>
                    <a:pt x="292" y="173"/>
                  </a:lnTo>
                  <a:lnTo>
                    <a:pt x="292" y="166"/>
                  </a:lnTo>
                  <a:lnTo>
                    <a:pt x="292" y="160"/>
                  </a:lnTo>
                  <a:lnTo>
                    <a:pt x="292" y="153"/>
                  </a:lnTo>
                  <a:lnTo>
                    <a:pt x="292" y="147"/>
                  </a:lnTo>
                  <a:lnTo>
                    <a:pt x="292" y="140"/>
                  </a:lnTo>
                  <a:lnTo>
                    <a:pt x="296" y="134"/>
                  </a:lnTo>
                  <a:lnTo>
                    <a:pt x="296" y="128"/>
                  </a:lnTo>
                  <a:lnTo>
                    <a:pt x="300" y="121"/>
                  </a:lnTo>
                  <a:lnTo>
                    <a:pt x="304" y="121"/>
                  </a:lnTo>
                  <a:lnTo>
                    <a:pt x="308" y="121"/>
                  </a:lnTo>
                  <a:lnTo>
                    <a:pt x="308" y="115"/>
                  </a:lnTo>
                  <a:lnTo>
                    <a:pt x="312" y="115"/>
                  </a:lnTo>
                  <a:lnTo>
                    <a:pt x="312" y="108"/>
                  </a:lnTo>
                  <a:lnTo>
                    <a:pt x="312" y="102"/>
                  </a:lnTo>
                  <a:lnTo>
                    <a:pt x="312" y="95"/>
                  </a:lnTo>
                  <a:lnTo>
                    <a:pt x="308" y="89"/>
                  </a:lnTo>
                  <a:lnTo>
                    <a:pt x="308" y="83"/>
                  </a:lnTo>
                  <a:lnTo>
                    <a:pt x="304" y="83"/>
                  </a:lnTo>
                  <a:lnTo>
                    <a:pt x="304" y="76"/>
                  </a:lnTo>
                  <a:lnTo>
                    <a:pt x="300" y="70"/>
                  </a:lnTo>
                  <a:lnTo>
                    <a:pt x="300" y="63"/>
                  </a:lnTo>
                  <a:lnTo>
                    <a:pt x="292" y="51"/>
                  </a:lnTo>
                  <a:lnTo>
                    <a:pt x="280" y="39"/>
                  </a:lnTo>
                  <a:lnTo>
                    <a:pt x="268" y="26"/>
                  </a:lnTo>
                  <a:lnTo>
                    <a:pt x="256" y="19"/>
                  </a:lnTo>
                  <a:lnTo>
                    <a:pt x="244" y="13"/>
                  </a:lnTo>
                  <a:lnTo>
                    <a:pt x="228" y="6"/>
                  </a:lnTo>
                  <a:lnTo>
                    <a:pt x="217" y="0"/>
                  </a:lnTo>
                  <a:lnTo>
                    <a:pt x="204" y="0"/>
                  </a:lnTo>
                  <a:lnTo>
                    <a:pt x="192" y="0"/>
                  </a:lnTo>
                  <a:lnTo>
                    <a:pt x="180" y="0"/>
                  </a:lnTo>
                  <a:lnTo>
                    <a:pt x="153" y="26"/>
                  </a:lnTo>
                  <a:lnTo>
                    <a:pt x="132" y="45"/>
                  </a:lnTo>
                  <a:lnTo>
                    <a:pt x="120" y="76"/>
                  </a:lnTo>
                  <a:lnTo>
                    <a:pt x="112" y="102"/>
                  </a:lnTo>
                  <a:lnTo>
                    <a:pt x="104" y="134"/>
                  </a:lnTo>
                  <a:lnTo>
                    <a:pt x="104" y="160"/>
                  </a:lnTo>
                  <a:lnTo>
                    <a:pt x="104" y="185"/>
                  </a:lnTo>
                  <a:lnTo>
                    <a:pt x="104" y="210"/>
                  </a:lnTo>
                  <a:lnTo>
                    <a:pt x="104" y="229"/>
                  </a:lnTo>
                  <a:lnTo>
                    <a:pt x="104" y="236"/>
                  </a:lnTo>
                  <a:lnTo>
                    <a:pt x="108" y="242"/>
                  </a:lnTo>
                  <a:lnTo>
                    <a:pt x="112" y="249"/>
                  </a:lnTo>
                  <a:lnTo>
                    <a:pt x="116" y="261"/>
                  </a:lnTo>
                  <a:lnTo>
                    <a:pt x="116" y="268"/>
                  </a:lnTo>
                  <a:lnTo>
                    <a:pt x="116" y="274"/>
                  </a:lnTo>
                  <a:lnTo>
                    <a:pt x="120" y="281"/>
                  </a:lnTo>
                  <a:lnTo>
                    <a:pt x="120" y="287"/>
                  </a:lnTo>
                  <a:lnTo>
                    <a:pt x="120" y="294"/>
                  </a:lnTo>
                  <a:lnTo>
                    <a:pt x="124" y="300"/>
                  </a:lnTo>
                  <a:lnTo>
                    <a:pt x="124" y="306"/>
                  </a:lnTo>
                  <a:lnTo>
                    <a:pt x="124" y="313"/>
                  </a:lnTo>
                  <a:lnTo>
                    <a:pt x="128" y="313"/>
                  </a:lnTo>
                  <a:lnTo>
                    <a:pt x="128" y="318"/>
                  </a:lnTo>
                  <a:lnTo>
                    <a:pt x="132" y="318"/>
                  </a:lnTo>
                  <a:lnTo>
                    <a:pt x="132" y="325"/>
                  </a:lnTo>
                  <a:lnTo>
                    <a:pt x="132" y="331"/>
                  </a:lnTo>
                  <a:lnTo>
                    <a:pt x="132" y="338"/>
                  </a:lnTo>
                  <a:lnTo>
                    <a:pt x="128" y="338"/>
                  </a:lnTo>
                  <a:lnTo>
                    <a:pt x="124" y="344"/>
                  </a:lnTo>
                  <a:lnTo>
                    <a:pt x="120" y="344"/>
                  </a:lnTo>
                  <a:lnTo>
                    <a:pt x="120" y="350"/>
                  </a:lnTo>
                  <a:lnTo>
                    <a:pt x="116" y="357"/>
                  </a:lnTo>
                  <a:lnTo>
                    <a:pt x="112" y="363"/>
                  </a:lnTo>
                  <a:lnTo>
                    <a:pt x="104" y="370"/>
                  </a:lnTo>
                  <a:lnTo>
                    <a:pt x="96" y="376"/>
                  </a:lnTo>
                  <a:lnTo>
                    <a:pt x="88" y="383"/>
                  </a:lnTo>
                  <a:lnTo>
                    <a:pt x="80" y="389"/>
                  </a:lnTo>
                  <a:lnTo>
                    <a:pt x="76" y="395"/>
                  </a:lnTo>
                  <a:lnTo>
                    <a:pt x="68" y="408"/>
                  </a:lnTo>
                  <a:lnTo>
                    <a:pt x="64" y="415"/>
                  </a:lnTo>
                  <a:lnTo>
                    <a:pt x="60" y="428"/>
                  </a:lnTo>
                  <a:lnTo>
                    <a:pt x="52" y="434"/>
                  </a:lnTo>
                  <a:lnTo>
                    <a:pt x="52" y="440"/>
                  </a:lnTo>
                  <a:lnTo>
                    <a:pt x="48" y="446"/>
                  </a:lnTo>
                  <a:lnTo>
                    <a:pt x="40" y="459"/>
                  </a:lnTo>
                  <a:lnTo>
                    <a:pt x="36" y="471"/>
                  </a:lnTo>
                  <a:lnTo>
                    <a:pt x="32" y="491"/>
                  </a:lnTo>
                  <a:lnTo>
                    <a:pt x="24" y="516"/>
                  </a:lnTo>
                  <a:lnTo>
                    <a:pt x="16" y="542"/>
                  </a:lnTo>
                  <a:lnTo>
                    <a:pt x="12" y="573"/>
                  </a:lnTo>
                  <a:lnTo>
                    <a:pt x="8" y="612"/>
                  </a:lnTo>
                  <a:lnTo>
                    <a:pt x="4" y="638"/>
                  </a:lnTo>
                  <a:lnTo>
                    <a:pt x="0" y="670"/>
                  </a:lnTo>
                  <a:lnTo>
                    <a:pt x="0" y="694"/>
                  </a:lnTo>
                  <a:lnTo>
                    <a:pt x="0" y="727"/>
                  </a:lnTo>
                  <a:lnTo>
                    <a:pt x="0" y="752"/>
                  </a:lnTo>
                  <a:lnTo>
                    <a:pt x="0" y="778"/>
                  </a:lnTo>
                  <a:lnTo>
                    <a:pt x="4" y="804"/>
                  </a:lnTo>
                  <a:lnTo>
                    <a:pt x="4" y="828"/>
                  </a:lnTo>
                  <a:lnTo>
                    <a:pt x="8" y="854"/>
                  </a:lnTo>
                  <a:lnTo>
                    <a:pt x="12" y="880"/>
                  </a:lnTo>
                  <a:lnTo>
                    <a:pt x="12" y="886"/>
                  </a:lnTo>
                  <a:lnTo>
                    <a:pt x="12" y="893"/>
                  </a:lnTo>
                  <a:lnTo>
                    <a:pt x="12" y="899"/>
                  </a:lnTo>
                  <a:lnTo>
                    <a:pt x="12" y="905"/>
                  </a:lnTo>
                  <a:lnTo>
                    <a:pt x="12" y="912"/>
                  </a:lnTo>
                  <a:lnTo>
                    <a:pt x="16" y="918"/>
                  </a:lnTo>
                  <a:lnTo>
                    <a:pt x="16" y="925"/>
                  </a:lnTo>
                  <a:lnTo>
                    <a:pt x="16" y="931"/>
                  </a:lnTo>
                  <a:lnTo>
                    <a:pt x="16" y="938"/>
                  </a:lnTo>
                  <a:lnTo>
                    <a:pt x="16" y="944"/>
                  </a:lnTo>
                  <a:lnTo>
                    <a:pt x="16" y="949"/>
                  </a:lnTo>
                  <a:lnTo>
                    <a:pt x="16" y="956"/>
                  </a:lnTo>
                  <a:lnTo>
                    <a:pt x="16" y="962"/>
                  </a:lnTo>
                  <a:lnTo>
                    <a:pt x="16" y="969"/>
                  </a:lnTo>
                  <a:lnTo>
                    <a:pt x="20" y="975"/>
                  </a:lnTo>
                  <a:lnTo>
                    <a:pt x="20" y="982"/>
                  </a:lnTo>
                  <a:lnTo>
                    <a:pt x="20" y="988"/>
                  </a:lnTo>
                  <a:lnTo>
                    <a:pt x="20" y="994"/>
                  </a:lnTo>
                  <a:lnTo>
                    <a:pt x="24" y="994"/>
                  </a:lnTo>
                  <a:lnTo>
                    <a:pt x="24" y="1001"/>
                  </a:lnTo>
                  <a:lnTo>
                    <a:pt x="20" y="1007"/>
                  </a:lnTo>
                  <a:lnTo>
                    <a:pt x="24" y="1007"/>
                  </a:lnTo>
                  <a:lnTo>
                    <a:pt x="24" y="1014"/>
                  </a:lnTo>
                  <a:lnTo>
                    <a:pt x="24" y="1039"/>
                  </a:lnTo>
                  <a:lnTo>
                    <a:pt x="29" y="1059"/>
                  </a:lnTo>
                  <a:lnTo>
                    <a:pt x="29" y="1070"/>
                  </a:lnTo>
                  <a:lnTo>
                    <a:pt x="29" y="1090"/>
                  </a:lnTo>
                  <a:lnTo>
                    <a:pt x="29" y="1109"/>
                  </a:lnTo>
                  <a:lnTo>
                    <a:pt x="29" y="1122"/>
                  </a:lnTo>
                  <a:lnTo>
                    <a:pt x="29" y="1141"/>
                  </a:lnTo>
                  <a:lnTo>
                    <a:pt x="29" y="1154"/>
                  </a:lnTo>
                  <a:lnTo>
                    <a:pt x="29" y="1173"/>
                  </a:lnTo>
                  <a:lnTo>
                    <a:pt x="29" y="1193"/>
                  </a:lnTo>
                  <a:lnTo>
                    <a:pt x="29" y="1198"/>
                  </a:lnTo>
                  <a:lnTo>
                    <a:pt x="24" y="1198"/>
                  </a:lnTo>
                  <a:lnTo>
                    <a:pt x="29" y="1198"/>
                  </a:lnTo>
                  <a:lnTo>
                    <a:pt x="29" y="1204"/>
                  </a:lnTo>
                  <a:lnTo>
                    <a:pt x="29" y="1211"/>
                  </a:lnTo>
                  <a:lnTo>
                    <a:pt x="29" y="1217"/>
                  </a:lnTo>
                  <a:lnTo>
                    <a:pt x="29" y="1224"/>
                  </a:lnTo>
                  <a:lnTo>
                    <a:pt x="29" y="1230"/>
                  </a:lnTo>
                  <a:lnTo>
                    <a:pt x="29" y="1237"/>
                  </a:lnTo>
                  <a:lnTo>
                    <a:pt x="29" y="1243"/>
                  </a:lnTo>
                  <a:lnTo>
                    <a:pt x="29" y="1249"/>
                  </a:lnTo>
                  <a:lnTo>
                    <a:pt x="24" y="1256"/>
                  </a:lnTo>
                  <a:lnTo>
                    <a:pt x="24" y="1269"/>
                  </a:lnTo>
                  <a:lnTo>
                    <a:pt x="24" y="1282"/>
                  </a:lnTo>
                  <a:lnTo>
                    <a:pt x="20" y="1288"/>
                  </a:lnTo>
                  <a:lnTo>
                    <a:pt x="20" y="1294"/>
                  </a:lnTo>
                  <a:lnTo>
                    <a:pt x="20" y="1301"/>
                  </a:lnTo>
                  <a:lnTo>
                    <a:pt x="20" y="1307"/>
                  </a:lnTo>
                  <a:lnTo>
                    <a:pt x="20" y="1314"/>
                  </a:lnTo>
                  <a:lnTo>
                    <a:pt x="20" y="1326"/>
                  </a:lnTo>
                  <a:lnTo>
                    <a:pt x="20" y="1332"/>
                  </a:lnTo>
                  <a:lnTo>
                    <a:pt x="20" y="1338"/>
                  </a:lnTo>
                  <a:lnTo>
                    <a:pt x="20" y="1345"/>
                  </a:lnTo>
                  <a:lnTo>
                    <a:pt x="16" y="1351"/>
                  </a:lnTo>
                  <a:lnTo>
                    <a:pt x="16" y="1358"/>
                  </a:lnTo>
                  <a:lnTo>
                    <a:pt x="16" y="1364"/>
                  </a:lnTo>
                  <a:lnTo>
                    <a:pt x="16" y="1377"/>
                  </a:lnTo>
                  <a:lnTo>
                    <a:pt x="16" y="1383"/>
                  </a:lnTo>
                  <a:lnTo>
                    <a:pt x="16" y="1390"/>
                  </a:lnTo>
                  <a:lnTo>
                    <a:pt x="20" y="1390"/>
                  </a:lnTo>
                  <a:lnTo>
                    <a:pt x="20" y="1396"/>
                  </a:lnTo>
                  <a:lnTo>
                    <a:pt x="24" y="1396"/>
                  </a:lnTo>
                  <a:lnTo>
                    <a:pt x="24" y="1403"/>
                  </a:lnTo>
                  <a:lnTo>
                    <a:pt x="29" y="1403"/>
                  </a:lnTo>
                  <a:lnTo>
                    <a:pt x="32" y="1403"/>
                  </a:lnTo>
                  <a:lnTo>
                    <a:pt x="36" y="1409"/>
                  </a:lnTo>
                  <a:lnTo>
                    <a:pt x="40" y="1409"/>
                  </a:lnTo>
                  <a:lnTo>
                    <a:pt x="44" y="1409"/>
                  </a:lnTo>
                  <a:lnTo>
                    <a:pt x="48" y="1416"/>
                  </a:lnTo>
                  <a:lnTo>
                    <a:pt x="52" y="1416"/>
                  </a:lnTo>
                  <a:lnTo>
                    <a:pt x="56" y="1422"/>
                  </a:lnTo>
                  <a:lnTo>
                    <a:pt x="60" y="1422"/>
                  </a:lnTo>
                  <a:lnTo>
                    <a:pt x="60" y="1428"/>
                  </a:lnTo>
                  <a:lnTo>
                    <a:pt x="60" y="1435"/>
                  </a:lnTo>
                  <a:lnTo>
                    <a:pt x="60" y="1447"/>
                  </a:lnTo>
                  <a:lnTo>
                    <a:pt x="60" y="1453"/>
                  </a:lnTo>
                  <a:lnTo>
                    <a:pt x="60" y="1466"/>
                  </a:lnTo>
                  <a:lnTo>
                    <a:pt x="64" y="1479"/>
                  </a:lnTo>
                  <a:lnTo>
                    <a:pt x="64" y="1485"/>
                  </a:lnTo>
                  <a:lnTo>
                    <a:pt x="64" y="1498"/>
                  </a:lnTo>
                  <a:lnTo>
                    <a:pt x="64" y="1504"/>
                  </a:lnTo>
                  <a:lnTo>
                    <a:pt x="64" y="1517"/>
                  </a:lnTo>
                  <a:lnTo>
                    <a:pt x="68" y="1517"/>
                  </a:lnTo>
                  <a:lnTo>
                    <a:pt x="68" y="1524"/>
                  </a:lnTo>
                  <a:lnTo>
                    <a:pt x="68" y="1530"/>
                  </a:lnTo>
                  <a:lnTo>
                    <a:pt x="68" y="1537"/>
                  </a:lnTo>
                  <a:lnTo>
                    <a:pt x="64" y="1543"/>
                  </a:lnTo>
                  <a:lnTo>
                    <a:pt x="68" y="1549"/>
                  </a:lnTo>
                  <a:lnTo>
                    <a:pt x="68" y="1556"/>
                  </a:lnTo>
                  <a:lnTo>
                    <a:pt x="68" y="1562"/>
                  </a:lnTo>
                  <a:lnTo>
                    <a:pt x="68" y="1569"/>
                  </a:lnTo>
                  <a:lnTo>
                    <a:pt x="68" y="1574"/>
                  </a:lnTo>
                  <a:lnTo>
                    <a:pt x="68" y="1581"/>
                  </a:lnTo>
                  <a:lnTo>
                    <a:pt x="64" y="1587"/>
                  </a:lnTo>
                  <a:lnTo>
                    <a:pt x="60" y="1587"/>
                  </a:lnTo>
                  <a:lnTo>
                    <a:pt x="56" y="1593"/>
                  </a:lnTo>
                  <a:lnTo>
                    <a:pt x="48" y="1593"/>
                  </a:lnTo>
                  <a:lnTo>
                    <a:pt x="44" y="1600"/>
                  </a:lnTo>
                  <a:lnTo>
                    <a:pt x="40" y="1600"/>
                  </a:lnTo>
                  <a:lnTo>
                    <a:pt x="36" y="1600"/>
                  </a:lnTo>
                  <a:lnTo>
                    <a:pt x="32" y="1600"/>
                  </a:lnTo>
                  <a:lnTo>
                    <a:pt x="29" y="1626"/>
                  </a:lnTo>
                  <a:lnTo>
                    <a:pt x="508" y="1626"/>
                  </a:lnTo>
                  <a:lnTo>
                    <a:pt x="516" y="1600"/>
                  </a:lnTo>
                  <a:lnTo>
                    <a:pt x="244" y="1600"/>
                  </a:lnTo>
                  <a:lnTo>
                    <a:pt x="244" y="1581"/>
                  </a:lnTo>
                  <a:lnTo>
                    <a:pt x="244" y="1569"/>
                  </a:lnTo>
                  <a:lnTo>
                    <a:pt x="248" y="1549"/>
                  </a:lnTo>
                  <a:lnTo>
                    <a:pt x="248" y="1530"/>
                  </a:lnTo>
                  <a:lnTo>
                    <a:pt x="252" y="1517"/>
                  </a:lnTo>
                  <a:lnTo>
                    <a:pt x="252" y="1498"/>
                  </a:lnTo>
                  <a:lnTo>
                    <a:pt x="252" y="1479"/>
                  </a:lnTo>
                  <a:lnTo>
                    <a:pt x="256" y="1466"/>
                  </a:lnTo>
                  <a:lnTo>
                    <a:pt x="256" y="1447"/>
                  </a:lnTo>
                  <a:lnTo>
                    <a:pt x="260" y="1435"/>
                  </a:lnTo>
                  <a:lnTo>
                    <a:pt x="264" y="1435"/>
                  </a:lnTo>
                  <a:lnTo>
                    <a:pt x="264" y="1428"/>
                  </a:lnTo>
                  <a:lnTo>
                    <a:pt x="268" y="1428"/>
                  </a:lnTo>
                  <a:lnTo>
                    <a:pt x="272" y="1428"/>
                  </a:lnTo>
                  <a:lnTo>
                    <a:pt x="272" y="1422"/>
                  </a:lnTo>
                  <a:lnTo>
                    <a:pt x="277" y="1422"/>
                  </a:lnTo>
                  <a:lnTo>
                    <a:pt x="280" y="1422"/>
                  </a:lnTo>
                  <a:lnTo>
                    <a:pt x="284" y="1416"/>
                  </a:lnTo>
                  <a:lnTo>
                    <a:pt x="284" y="1403"/>
                  </a:lnTo>
                  <a:lnTo>
                    <a:pt x="280" y="1390"/>
                  </a:lnTo>
                  <a:lnTo>
                    <a:pt x="280" y="1383"/>
                  </a:lnTo>
                  <a:lnTo>
                    <a:pt x="280" y="1377"/>
                  </a:lnTo>
                  <a:lnTo>
                    <a:pt x="284" y="1364"/>
                  </a:lnTo>
                  <a:lnTo>
                    <a:pt x="284" y="1358"/>
                  </a:lnTo>
                  <a:lnTo>
                    <a:pt x="284" y="1351"/>
                  </a:lnTo>
                  <a:lnTo>
                    <a:pt x="284" y="1338"/>
                  </a:lnTo>
                  <a:lnTo>
                    <a:pt x="284" y="1326"/>
                  </a:lnTo>
                  <a:lnTo>
                    <a:pt x="284" y="1314"/>
                  </a:lnTo>
                  <a:lnTo>
                    <a:pt x="288" y="1314"/>
                  </a:lnTo>
                  <a:lnTo>
                    <a:pt x="288" y="1288"/>
                  </a:lnTo>
                  <a:lnTo>
                    <a:pt x="288" y="1269"/>
                  </a:lnTo>
                  <a:lnTo>
                    <a:pt x="284" y="1249"/>
                  </a:lnTo>
                  <a:lnTo>
                    <a:pt x="284" y="1224"/>
                  </a:lnTo>
                  <a:lnTo>
                    <a:pt x="284" y="1204"/>
                  </a:lnTo>
                  <a:lnTo>
                    <a:pt x="284" y="1180"/>
                  </a:lnTo>
                  <a:lnTo>
                    <a:pt x="284" y="1161"/>
                  </a:lnTo>
                  <a:lnTo>
                    <a:pt x="284" y="1135"/>
                  </a:lnTo>
                  <a:lnTo>
                    <a:pt x="284" y="1109"/>
                  </a:lnTo>
                  <a:lnTo>
                    <a:pt x="284" y="1083"/>
                  </a:lnTo>
                  <a:lnTo>
                    <a:pt x="292" y="1083"/>
                  </a:lnTo>
                  <a:lnTo>
                    <a:pt x="296" y="1083"/>
                  </a:lnTo>
                  <a:lnTo>
                    <a:pt x="300" y="1083"/>
                  </a:lnTo>
                  <a:lnTo>
                    <a:pt x="304" y="1083"/>
                  </a:lnTo>
                  <a:lnTo>
                    <a:pt x="308" y="1090"/>
                  </a:lnTo>
                  <a:lnTo>
                    <a:pt x="312" y="1090"/>
                  </a:lnTo>
                  <a:lnTo>
                    <a:pt x="316" y="1090"/>
                  </a:lnTo>
                  <a:lnTo>
                    <a:pt x="320" y="1096"/>
                  </a:lnTo>
                  <a:lnTo>
                    <a:pt x="324" y="1096"/>
                  </a:lnTo>
                  <a:lnTo>
                    <a:pt x="328" y="1096"/>
                  </a:lnTo>
                  <a:lnTo>
                    <a:pt x="337" y="1083"/>
                  </a:lnTo>
                  <a:lnTo>
                    <a:pt x="332" y="1083"/>
                  </a:lnTo>
                  <a:lnTo>
                    <a:pt x="337" y="1077"/>
                  </a:lnTo>
                  <a:lnTo>
                    <a:pt x="337" y="1070"/>
                  </a:lnTo>
                  <a:lnTo>
                    <a:pt x="341" y="1065"/>
                  </a:lnTo>
                  <a:lnTo>
                    <a:pt x="341" y="1059"/>
                  </a:lnTo>
                  <a:lnTo>
                    <a:pt x="341" y="1052"/>
                  </a:lnTo>
                  <a:lnTo>
                    <a:pt x="344" y="1052"/>
                  </a:lnTo>
                  <a:lnTo>
                    <a:pt x="341" y="1046"/>
                  </a:lnTo>
                  <a:lnTo>
                    <a:pt x="344" y="1046"/>
                  </a:lnTo>
                  <a:lnTo>
                    <a:pt x="348" y="1046"/>
                  </a:lnTo>
                  <a:lnTo>
                    <a:pt x="352" y="1046"/>
                  </a:lnTo>
                  <a:lnTo>
                    <a:pt x="352" y="1052"/>
                  </a:lnTo>
                  <a:lnTo>
                    <a:pt x="356" y="1052"/>
                  </a:lnTo>
                  <a:lnTo>
                    <a:pt x="360" y="1059"/>
                  </a:lnTo>
                  <a:lnTo>
                    <a:pt x="364" y="1059"/>
                  </a:lnTo>
                  <a:lnTo>
                    <a:pt x="368" y="1065"/>
                  </a:lnTo>
                  <a:lnTo>
                    <a:pt x="372" y="1065"/>
                  </a:lnTo>
                  <a:lnTo>
                    <a:pt x="376" y="1070"/>
                  </a:lnTo>
                  <a:lnTo>
                    <a:pt x="372" y="1070"/>
                  </a:lnTo>
                  <a:lnTo>
                    <a:pt x="376" y="1077"/>
                  </a:lnTo>
                  <a:lnTo>
                    <a:pt x="380" y="1083"/>
                  </a:lnTo>
                  <a:lnTo>
                    <a:pt x="380" y="1090"/>
                  </a:lnTo>
                  <a:lnTo>
                    <a:pt x="384" y="1090"/>
                  </a:lnTo>
                  <a:lnTo>
                    <a:pt x="388" y="1090"/>
                  </a:lnTo>
                  <a:lnTo>
                    <a:pt x="392" y="1090"/>
                  </a:lnTo>
                  <a:lnTo>
                    <a:pt x="392" y="1096"/>
                  </a:lnTo>
                  <a:lnTo>
                    <a:pt x="397" y="1096"/>
                  </a:lnTo>
                  <a:lnTo>
                    <a:pt x="401" y="1103"/>
                  </a:lnTo>
                  <a:lnTo>
                    <a:pt x="401" y="1109"/>
                  </a:lnTo>
                  <a:lnTo>
                    <a:pt x="404" y="1109"/>
                  </a:lnTo>
                  <a:lnTo>
                    <a:pt x="408" y="1109"/>
                  </a:lnTo>
                  <a:lnTo>
                    <a:pt x="412" y="1109"/>
                  </a:lnTo>
                  <a:lnTo>
                    <a:pt x="416" y="1109"/>
                  </a:lnTo>
                  <a:lnTo>
                    <a:pt x="420" y="1116"/>
                  </a:lnTo>
                  <a:lnTo>
                    <a:pt x="424" y="1116"/>
                  </a:lnTo>
                  <a:lnTo>
                    <a:pt x="428" y="1116"/>
                  </a:lnTo>
                  <a:lnTo>
                    <a:pt x="432" y="1116"/>
                  </a:lnTo>
                  <a:lnTo>
                    <a:pt x="436" y="1109"/>
                  </a:lnTo>
                  <a:lnTo>
                    <a:pt x="440" y="1116"/>
                  </a:lnTo>
                  <a:lnTo>
                    <a:pt x="444" y="1116"/>
                  </a:lnTo>
                  <a:lnTo>
                    <a:pt x="448" y="1109"/>
                  </a:lnTo>
                  <a:lnTo>
                    <a:pt x="452" y="1109"/>
                  </a:lnTo>
                  <a:lnTo>
                    <a:pt x="452" y="1103"/>
                  </a:lnTo>
                  <a:lnTo>
                    <a:pt x="456" y="1103"/>
                  </a:lnTo>
                  <a:lnTo>
                    <a:pt x="461" y="1096"/>
                  </a:lnTo>
                  <a:lnTo>
                    <a:pt x="465" y="1090"/>
                  </a:lnTo>
                  <a:lnTo>
                    <a:pt x="468" y="1090"/>
                  </a:lnTo>
                  <a:lnTo>
                    <a:pt x="472" y="1090"/>
                  </a:lnTo>
                  <a:lnTo>
                    <a:pt x="476" y="1083"/>
                  </a:lnTo>
                  <a:lnTo>
                    <a:pt x="480" y="1083"/>
                  </a:lnTo>
                  <a:lnTo>
                    <a:pt x="480" y="1077"/>
                  </a:lnTo>
                  <a:lnTo>
                    <a:pt x="484" y="1077"/>
                  </a:lnTo>
                  <a:lnTo>
                    <a:pt x="488" y="1070"/>
                  </a:lnTo>
                  <a:lnTo>
                    <a:pt x="492" y="1070"/>
                  </a:lnTo>
                  <a:lnTo>
                    <a:pt x="496" y="1065"/>
                  </a:lnTo>
                  <a:lnTo>
                    <a:pt x="500" y="1065"/>
                  </a:lnTo>
                  <a:lnTo>
                    <a:pt x="504" y="1065"/>
                  </a:lnTo>
                  <a:lnTo>
                    <a:pt x="504" y="1070"/>
                  </a:lnTo>
                  <a:lnTo>
                    <a:pt x="508" y="1070"/>
                  </a:lnTo>
                  <a:lnTo>
                    <a:pt x="508" y="1077"/>
                  </a:lnTo>
                  <a:lnTo>
                    <a:pt x="512" y="1077"/>
                  </a:lnTo>
                  <a:lnTo>
                    <a:pt x="516" y="1077"/>
                  </a:lnTo>
                  <a:lnTo>
                    <a:pt x="521" y="1070"/>
                  </a:lnTo>
                  <a:lnTo>
                    <a:pt x="521" y="1077"/>
                  </a:lnTo>
                  <a:lnTo>
                    <a:pt x="525" y="1083"/>
                  </a:lnTo>
                  <a:lnTo>
                    <a:pt x="525" y="1090"/>
                  </a:lnTo>
                  <a:lnTo>
                    <a:pt x="525" y="1096"/>
                  </a:lnTo>
                  <a:lnTo>
                    <a:pt x="525" y="1103"/>
                  </a:lnTo>
                  <a:lnTo>
                    <a:pt x="525" y="1109"/>
                  </a:lnTo>
                  <a:lnTo>
                    <a:pt x="525" y="1116"/>
                  </a:lnTo>
                  <a:lnTo>
                    <a:pt x="532" y="1116"/>
                  </a:lnTo>
                  <a:lnTo>
                    <a:pt x="540" y="1116"/>
                  </a:lnTo>
                  <a:lnTo>
                    <a:pt x="548" y="1116"/>
                  </a:lnTo>
                  <a:lnTo>
                    <a:pt x="560" y="1109"/>
                  </a:lnTo>
                  <a:lnTo>
                    <a:pt x="568" y="1109"/>
                  </a:lnTo>
                  <a:lnTo>
                    <a:pt x="576" y="1103"/>
                  </a:lnTo>
                  <a:lnTo>
                    <a:pt x="585" y="1096"/>
                  </a:lnTo>
                  <a:lnTo>
                    <a:pt x="592" y="1090"/>
                  </a:lnTo>
                  <a:lnTo>
                    <a:pt x="600" y="1090"/>
                  </a:lnTo>
                  <a:lnTo>
                    <a:pt x="608" y="1083"/>
                  </a:lnTo>
                  <a:lnTo>
                    <a:pt x="612" y="1083"/>
                  </a:lnTo>
                  <a:lnTo>
                    <a:pt x="616" y="1077"/>
                  </a:lnTo>
                  <a:lnTo>
                    <a:pt x="620" y="1070"/>
                  </a:lnTo>
                  <a:lnTo>
                    <a:pt x="624" y="1070"/>
                  </a:lnTo>
                  <a:lnTo>
                    <a:pt x="628" y="1070"/>
                  </a:lnTo>
                  <a:lnTo>
                    <a:pt x="636" y="1065"/>
                  </a:lnTo>
                  <a:lnTo>
                    <a:pt x="640" y="1065"/>
                  </a:lnTo>
                  <a:lnTo>
                    <a:pt x="645" y="1065"/>
                  </a:lnTo>
                  <a:lnTo>
                    <a:pt x="649" y="1059"/>
                  </a:lnTo>
                  <a:lnTo>
                    <a:pt x="656" y="1059"/>
                  </a:lnTo>
                  <a:lnTo>
                    <a:pt x="660" y="1059"/>
                  </a:lnTo>
                  <a:lnTo>
                    <a:pt x="664" y="1052"/>
                  </a:lnTo>
                  <a:lnTo>
                    <a:pt x="668" y="1052"/>
                  </a:lnTo>
                  <a:lnTo>
                    <a:pt x="672" y="1052"/>
                  </a:lnTo>
                  <a:lnTo>
                    <a:pt x="672" y="1046"/>
                  </a:lnTo>
                  <a:lnTo>
                    <a:pt x="676" y="1046"/>
                  </a:lnTo>
                  <a:lnTo>
                    <a:pt x="680" y="1046"/>
                  </a:lnTo>
                  <a:lnTo>
                    <a:pt x="684" y="1046"/>
                  </a:lnTo>
                  <a:lnTo>
                    <a:pt x="684" y="1039"/>
                  </a:lnTo>
                  <a:lnTo>
                    <a:pt x="709" y="1027"/>
                  </a:lnTo>
                  <a:lnTo>
                    <a:pt x="713" y="1033"/>
                  </a:lnTo>
                  <a:lnTo>
                    <a:pt x="713" y="1039"/>
                  </a:lnTo>
                  <a:lnTo>
                    <a:pt x="713" y="1046"/>
                  </a:lnTo>
                  <a:lnTo>
                    <a:pt x="716" y="1052"/>
                  </a:lnTo>
                  <a:lnTo>
                    <a:pt x="716" y="1059"/>
                  </a:lnTo>
                  <a:lnTo>
                    <a:pt x="716" y="1065"/>
                  </a:lnTo>
                  <a:lnTo>
                    <a:pt x="716" y="1077"/>
                  </a:lnTo>
                  <a:lnTo>
                    <a:pt x="716" y="1083"/>
                  </a:lnTo>
                  <a:lnTo>
                    <a:pt x="716" y="1090"/>
                  </a:lnTo>
                  <a:lnTo>
                    <a:pt x="716" y="1096"/>
                  </a:lnTo>
                  <a:lnTo>
                    <a:pt x="716" y="1103"/>
                  </a:lnTo>
                  <a:lnTo>
                    <a:pt x="716" y="1109"/>
                  </a:lnTo>
                  <a:lnTo>
                    <a:pt x="713" y="1122"/>
                  </a:lnTo>
                  <a:lnTo>
                    <a:pt x="713" y="1128"/>
                  </a:lnTo>
                  <a:lnTo>
                    <a:pt x="713" y="1135"/>
                  </a:lnTo>
                  <a:lnTo>
                    <a:pt x="713" y="1141"/>
                  </a:lnTo>
                  <a:lnTo>
                    <a:pt x="713" y="1154"/>
                  </a:lnTo>
                  <a:lnTo>
                    <a:pt x="716" y="1161"/>
                  </a:lnTo>
                  <a:lnTo>
                    <a:pt x="716" y="1167"/>
                  </a:lnTo>
                  <a:lnTo>
                    <a:pt x="716" y="1180"/>
                  </a:lnTo>
                  <a:lnTo>
                    <a:pt x="716" y="1186"/>
                  </a:lnTo>
                  <a:lnTo>
                    <a:pt x="720" y="1193"/>
                  </a:lnTo>
                  <a:lnTo>
                    <a:pt x="720" y="1198"/>
                  </a:lnTo>
                  <a:lnTo>
                    <a:pt x="720" y="1204"/>
                  </a:lnTo>
                  <a:lnTo>
                    <a:pt x="720" y="1217"/>
                  </a:lnTo>
                  <a:lnTo>
                    <a:pt x="720" y="1224"/>
                  </a:lnTo>
                  <a:lnTo>
                    <a:pt x="720" y="1230"/>
                  </a:lnTo>
                  <a:lnTo>
                    <a:pt x="720" y="1237"/>
                  </a:lnTo>
                  <a:lnTo>
                    <a:pt x="724" y="1249"/>
                  </a:lnTo>
                  <a:lnTo>
                    <a:pt x="724" y="1256"/>
                  </a:lnTo>
                  <a:lnTo>
                    <a:pt x="724" y="1269"/>
                  </a:lnTo>
                  <a:lnTo>
                    <a:pt x="724" y="1282"/>
                  </a:lnTo>
                  <a:lnTo>
                    <a:pt x="724" y="1294"/>
                  </a:lnTo>
                  <a:lnTo>
                    <a:pt x="724" y="1307"/>
                  </a:lnTo>
                  <a:lnTo>
                    <a:pt x="724" y="1320"/>
                  </a:lnTo>
                  <a:lnTo>
                    <a:pt x="728" y="1332"/>
                  </a:lnTo>
                  <a:lnTo>
                    <a:pt x="728" y="1345"/>
                  </a:lnTo>
                  <a:lnTo>
                    <a:pt x="728" y="1358"/>
                  </a:lnTo>
                  <a:lnTo>
                    <a:pt x="728" y="1371"/>
                  </a:lnTo>
                  <a:lnTo>
                    <a:pt x="724" y="1447"/>
                  </a:lnTo>
                  <a:lnTo>
                    <a:pt x="728" y="1453"/>
                  </a:lnTo>
                  <a:lnTo>
                    <a:pt x="728" y="1459"/>
                  </a:lnTo>
                  <a:lnTo>
                    <a:pt x="728" y="1466"/>
                  </a:lnTo>
                  <a:lnTo>
                    <a:pt x="728" y="1472"/>
                  </a:lnTo>
                  <a:lnTo>
                    <a:pt x="724" y="1479"/>
                  </a:lnTo>
                  <a:lnTo>
                    <a:pt x="728" y="1485"/>
                  </a:lnTo>
                  <a:lnTo>
                    <a:pt x="732" y="1492"/>
                  </a:lnTo>
                  <a:lnTo>
                    <a:pt x="736" y="1492"/>
                  </a:lnTo>
                  <a:lnTo>
                    <a:pt x="740" y="1492"/>
                  </a:lnTo>
                  <a:lnTo>
                    <a:pt x="744" y="1498"/>
                  </a:lnTo>
                  <a:lnTo>
                    <a:pt x="748" y="1498"/>
                  </a:lnTo>
                  <a:lnTo>
                    <a:pt x="748" y="1504"/>
                  </a:lnTo>
                  <a:lnTo>
                    <a:pt x="748" y="1511"/>
                  </a:lnTo>
                  <a:lnTo>
                    <a:pt x="752" y="1517"/>
                  </a:lnTo>
                  <a:lnTo>
                    <a:pt x="752" y="1524"/>
                  </a:lnTo>
                  <a:lnTo>
                    <a:pt x="752" y="1530"/>
                  </a:lnTo>
                  <a:lnTo>
                    <a:pt x="752" y="1537"/>
                  </a:lnTo>
                  <a:lnTo>
                    <a:pt x="752" y="1543"/>
                  </a:lnTo>
                  <a:lnTo>
                    <a:pt x="752" y="1549"/>
                  </a:lnTo>
                  <a:lnTo>
                    <a:pt x="752" y="1556"/>
                  </a:lnTo>
                  <a:lnTo>
                    <a:pt x="756" y="1593"/>
                  </a:lnTo>
                  <a:lnTo>
                    <a:pt x="649" y="1593"/>
                  </a:lnTo>
                  <a:lnTo>
                    <a:pt x="649" y="1600"/>
                  </a:lnTo>
                  <a:lnTo>
                    <a:pt x="649" y="1606"/>
                  </a:lnTo>
                  <a:lnTo>
                    <a:pt x="652" y="1606"/>
                  </a:lnTo>
                  <a:lnTo>
                    <a:pt x="652" y="1613"/>
                  </a:lnTo>
                  <a:lnTo>
                    <a:pt x="652" y="1619"/>
                  </a:lnTo>
                  <a:lnTo>
                    <a:pt x="656" y="1626"/>
                  </a:lnTo>
                  <a:lnTo>
                    <a:pt x="957" y="1632"/>
                  </a:lnTo>
                  <a:lnTo>
                    <a:pt x="957" y="1600"/>
                  </a:lnTo>
                  <a:lnTo>
                    <a:pt x="957" y="1593"/>
                  </a:lnTo>
                  <a:lnTo>
                    <a:pt x="957" y="1587"/>
                  </a:lnTo>
                  <a:lnTo>
                    <a:pt x="957" y="1581"/>
                  </a:lnTo>
                  <a:lnTo>
                    <a:pt x="957" y="1569"/>
                  </a:lnTo>
                  <a:lnTo>
                    <a:pt x="957" y="1562"/>
                  </a:lnTo>
                  <a:lnTo>
                    <a:pt x="961" y="1556"/>
                  </a:lnTo>
                  <a:lnTo>
                    <a:pt x="961" y="1549"/>
                  </a:lnTo>
                  <a:lnTo>
                    <a:pt x="961" y="1543"/>
                  </a:lnTo>
                  <a:lnTo>
                    <a:pt x="961" y="1537"/>
                  </a:lnTo>
                  <a:lnTo>
                    <a:pt x="961" y="1530"/>
                  </a:lnTo>
                  <a:lnTo>
                    <a:pt x="961" y="1517"/>
                  </a:lnTo>
                  <a:lnTo>
                    <a:pt x="961" y="1504"/>
                  </a:lnTo>
                  <a:lnTo>
                    <a:pt x="964" y="1498"/>
                  </a:lnTo>
                  <a:lnTo>
                    <a:pt x="968" y="1492"/>
                  </a:lnTo>
                  <a:lnTo>
                    <a:pt x="976" y="1492"/>
                  </a:lnTo>
                  <a:lnTo>
                    <a:pt x="980" y="1485"/>
                  </a:lnTo>
                  <a:lnTo>
                    <a:pt x="984" y="1485"/>
                  </a:lnTo>
                  <a:lnTo>
                    <a:pt x="992" y="1479"/>
                  </a:lnTo>
                  <a:lnTo>
                    <a:pt x="996" y="1472"/>
                  </a:lnTo>
                  <a:lnTo>
                    <a:pt x="996" y="1466"/>
                  </a:lnTo>
                  <a:lnTo>
                    <a:pt x="996" y="1459"/>
                  </a:lnTo>
                  <a:lnTo>
                    <a:pt x="992" y="1447"/>
                  </a:lnTo>
                  <a:lnTo>
                    <a:pt x="992" y="1435"/>
                  </a:lnTo>
                  <a:lnTo>
                    <a:pt x="992" y="1428"/>
                  </a:lnTo>
                  <a:lnTo>
                    <a:pt x="992" y="1416"/>
                  </a:lnTo>
                  <a:lnTo>
                    <a:pt x="992" y="1403"/>
                  </a:lnTo>
                  <a:lnTo>
                    <a:pt x="992" y="1390"/>
                  </a:lnTo>
                  <a:lnTo>
                    <a:pt x="992" y="1377"/>
                  </a:lnTo>
                  <a:lnTo>
                    <a:pt x="992" y="1364"/>
                  </a:lnTo>
                  <a:lnTo>
                    <a:pt x="992" y="1351"/>
                  </a:lnTo>
                  <a:lnTo>
                    <a:pt x="992" y="1345"/>
                  </a:lnTo>
                  <a:lnTo>
                    <a:pt x="996" y="1326"/>
                  </a:lnTo>
                  <a:lnTo>
                    <a:pt x="996" y="1314"/>
                  </a:lnTo>
                  <a:lnTo>
                    <a:pt x="996" y="1294"/>
                  </a:lnTo>
                  <a:lnTo>
                    <a:pt x="996" y="1282"/>
                  </a:lnTo>
                  <a:lnTo>
                    <a:pt x="1000" y="1262"/>
                  </a:lnTo>
                  <a:lnTo>
                    <a:pt x="1000" y="1249"/>
                  </a:lnTo>
                  <a:lnTo>
                    <a:pt x="1000" y="1230"/>
                  </a:lnTo>
                  <a:lnTo>
                    <a:pt x="1000" y="1211"/>
                  </a:lnTo>
                  <a:lnTo>
                    <a:pt x="1000" y="1193"/>
                  </a:lnTo>
                  <a:lnTo>
                    <a:pt x="1000" y="1173"/>
                  </a:lnTo>
                  <a:lnTo>
                    <a:pt x="1000" y="1167"/>
                  </a:lnTo>
                  <a:lnTo>
                    <a:pt x="1000" y="1161"/>
                  </a:lnTo>
                  <a:lnTo>
                    <a:pt x="1000" y="1154"/>
                  </a:lnTo>
                  <a:lnTo>
                    <a:pt x="1000" y="1148"/>
                  </a:lnTo>
                  <a:lnTo>
                    <a:pt x="1000" y="1141"/>
                  </a:lnTo>
                  <a:lnTo>
                    <a:pt x="996" y="1135"/>
                  </a:lnTo>
                  <a:lnTo>
                    <a:pt x="996" y="1128"/>
                  </a:lnTo>
                  <a:lnTo>
                    <a:pt x="1000" y="1122"/>
                  </a:lnTo>
                  <a:lnTo>
                    <a:pt x="1004" y="1116"/>
                  </a:lnTo>
                  <a:lnTo>
                    <a:pt x="1008" y="1109"/>
                  </a:lnTo>
                  <a:lnTo>
                    <a:pt x="1013" y="1103"/>
                  </a:lnTo>
                  <a:lnTo>
                    <a:pt x="1017" y="1103"/>
                  </a:lnTo>
                  <a:lnTo>
                    <a:pt x="1021" y="1096"/>
                  </a:lnTo>
                  <a:lnTo>
                    <a:pt x="1025" y="1090"/>
                  </a:lnTo>
                  <a:lnTo>
                    <a:pt x="1025" y="1083"/>
                  </a:lnTo>
                  <a:lnTo>
                    <a:pt x="1028" y="1083"/>
                  </a:lnTo>
                  <a:lnTo>
                    <a:pt x="1036" y="1065"/>
                  </a:lnTo>
                  <a:lnTo>
                    <a:pt x="1040" y="1065"/>
                  </a:lnTo>
                  <a:lnTo>
                    <a:pt x="1040" y="1059"/>
                  </a:lnTo>
                  <a:lnTo>
                    <a:pt x="1044" y="1059"/>
                  </a:lnTo>
                  <a:lnTo>
                    <a:pt x="1048" y="1052"/>
                  </a:lnTo>
                  <a:lnTo>
                    <a:pt x="1048" y="1046"/>
                  </a:lnTo>
                  <a:lnTo>
                    <a:pt x="1048" y="1039"/>
                  </a:lnTo>
                  <a:lnTo>
                    <a:pt x="1052" y="1020"/>
                  </a:lnTo>
                  <a:lnTo>
                    <a:pt x="1052" y="1001"/>
                  </a:lnTo>
                  <a:lnTo>
                    <a:pt x="1052" y="982"/>
                  </a:lnTo>
                  <a:lnTo>
                    <a:pt x="1056" y="956"/>
                  </a:lnTo>
                  <a:lnTo>
                    <a:pt x="1056" y="938"/>
                  </a:lnTo>
                  <a:lnTo>
                    <a:pt x="1056" y="918"/>
                  </a:lnTo>
                  <a:lnTo>
                    <a:pt x="1056" y="899"/>
                  </a:lnTo>
                  <a:lnTo>
                    <a:pt x="1056" y="873"/>
                  </a:lnTo>
                  <a:lnTo>
                    <a:pt x="1056" y="848"/>
                  </a:lnTo>
                  <a:lnTo>
                    <a:pt x="1056" y="822"/>
                  </a:lnTo>
                  <a:lnTo>
                    <a:pt x="1056" y="817"/>
                  </a:lnTo>
                  <a:lnTo>
                    <a:pt x="1056" y="804"/>
                  </a:lnTo>
                  <a:lnTo>
                    <a:pt x="1056" y="791"/>
                  </a:lnTo>
                  <a:lnTo>
                    <a:pt x="1056" y="772"/>
                  </a:lnTo>
                  <a:lnTo>
                    <a:pt x="1168" y="728"/>
                  </a:lnTo>
                  <a:lnTo>
                    <a:pt x="1056" y="727"/>
                  </a:lnTo>
                  <a:lnTo>
                    <a:pt x="1056" y="701"/>
                  </a:lnTo>
                  <a:lnTo>
                    <a:pt x="1052" y="683"/>
                  </a:lnTo>
                  <a:lnTo>
                    <a:pt x="1052" y="663"/>
                  </a:lnTo>
                  <a:lnTo>
                    <a:pt x="1048" y="650"/>
                  </a:lnTo>
                  <a:lnTo>
                    <a:pt x="1044" y="650"/>
                  </a:ln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49" name="Freeform 37"/>
            <p:cNvSpPr>
              <a:spLocks/>
            </p:cNvSpPr>
            <p:nvPr/>
          </p:nvSpPr>
          <p:spPr bwMode="auto">
            <a:xfrm>
              <a:off x="2352" y="4368"/>
              <a:ext cx="720" cy="912"/>
            </a:xfrm>
            <a:custGeom>
              <a:avLst/>
              <a:gdLst>
                <a:gd name="T0" fmla="*/ 1 w 1168"/>
                <a:gd name="T1" fmla="*/ 1 h 1632"/>
                <a:gd name="T2" fmla="*/ 1 w 1168"/>
                <a:gd name="T3" fmla="*/ 1 h 1632"/>
                <a:gd name="T4" fmla="*/ 1 w 1168"/>
                <a:gd name="T5" fmla="*/ 1 h 1632"/>
                <a:gd name="T6" fmla="*/ 1 w 1168"/>
                <a:gd name="T7" fmla="*/ 1 h 1632"/>
                <a:gd name="T8" fmla="*/ 1 w 1168"/>
                <a:gd name="T9" fmla="*/ 1 h 1632"/>
                <a:gd name="T10" fmla="*/ 1 w 1168"/>
                <a:gd name="T11" fmla="*/ 1 h 1632"/>
                <a:gd name="T12" fmla="*/ 1 w 1168"/>
                <a:gd name="T13" fmla="*/ 1 h 1632"/>
                <a:gd name="T14" fmla="*/ 1 w 1168"/>
                <a:gd name="T15" fmla="*/ 1 h 1632"/>
                <a:gd name="T16" fmla="*/ 1 w 1168"/>
                <a:gd name="T17" fmla="*/ 1 h 1632"/>
                <a:gd name="T18" fmla="*/ 1 w 1168"/>
                <a:gd name="T19" fmla="*/ 1 h 1632"/>
                <a:gd name="T20" fmla="*/ 1 w 1168"/>
                <a:gd name="T21" fmla="*/ 1 h 1632"/>
                <a:gd name="T22" fmla="*/ 1 w 1168"/>
                <a:gd name="T23" fmla="*/ 1 h 1632"/>
                <a:gd name="T24" fmla="*/ 1 w 1168"/>
                <a:gd name="T25" fmla="*/ 1 h 1632"/>
                <a:gd name="T26" fmla="*/ 1 w 1168"/>
                <a:gd name="T27" fmla="*/ 1 h 1632"/>
                <a:gd name="T28" fmla="*/ 1 w 1168"/>
                <a:gd name="T29" fmla="*/ 1 h 1632"/>
                <a:gd name="T30" fmla="*/ 1 w 1168"/>
                <a:gd name="T31" fmla="*/ 1 h 1632"/>
                <a:gd name="T32" fmla="*/ 1 w 1168"/>
                <a:gd name="T33" fmla="*/ 1 h 1632"/>
                <a:gd name="T34" fmla="*/ 1 w 1168"/>
                <a:gd name="T35" fmla="*/ 1 h 1632"/>
                <a:gd name="T36" fmla="*/ 1 w 1168"/>
                <a:gd name="T37" fmla="*/ 1 h 1632"/>
                <a:gd name="T38" fmla="*/ 1 w 1168"/>
                <a:gd name="T39" fmla="*/ 1 h 1632"/>
                <a:gd name="T40" fmla="*/ 1 w 1168"/>
                <a:gd name="T41" fmla="*/ 1 h 1632"/>
                <a:gd name="T42" fmla="*/ 1 w 1168"/>
                <a:gd name="T43" fmla="*/ 1 h 1632"/>
                <a:gd name="T44" fmla="*/ 1 w 1168"/>
                <a:gd name="T45" fmla="*/ 1 h 1632"/>
                <a:gd name="T46" fmla="*/ 1 w 1168"/>
                <a:gd name="T47" fmla="*/ 1 h 1632"/>
                <a:gd name="T48" fmla="*/ 1 w 1168"/>
                <a:gd name="T49" fmla="*/ 1 h 1632"/>
                <a:gd name="T50" fmla="*/ 1 w 1168"/>
                <a:gd name="T51" fmla="*/ 1 h 1632"/>
                <a:gd name="T52" fmla="*/ 1 w 1168"/>
                <a:gd name="T53" fmla="*/ 1 h 1632"/>
                <a:gd name="T54" fmla="*/ 1 w 1168"/>
                <a:gd name="T55" fmla="*/ 1 h 1632"/>
                <a:gd name="T56" fmla="*/ 1 w 1168"/>
                <a:gd name="T57" fmla="*/ 1 h 1632"/>
                <a:gd name="T58" fmla="*/ 1 w 1168"/>
                <a:gd name="T59" fmla="*/ 1 h 1632"/>
                <a:gd name="T60" fmla="*/ 1 w 1168"/>
                <a:gd name="T61" fmla="*/ 1 h 1632"/>
                <a:gd name="T62" fmla="*/ 1 w 1168"/>
                <a:gd name="T63" fmla="*/ 1 h 1632"/>
                <a:gd name="T64" fmla="*/ 1 w 1168"/>
                <a:gd name="T65" fmla="*/ 1 h 1632"/>
                <a:gd name="T66" fmla="*/ 0 w 1168"/>
                <a:gd name="T67" fmla="*/ 1 h 1632"/>
                <a:gd name="T68" fmla="*/ 1 w 1168"/>
                <a:gd name="T69" fmla="*/ 1 h 1632"/>
                <a:gd name="T70" fmla="*/ 1 w 1168"/>
                <a:gd name="T71" fmla="*/ 1 h 1632"/>
                <a:gd name="T72" fmla="*/ 1 w 1168"/>
                <a:gd name="T73" fmla="*/ 1 h 1632"/>
                <a:gd name="T74" fmla="*/ 1 w 1168"/>
                <a:gd name="T75" fmla="*/ 1 h 1632"/>
                <a:gd name="T76" fmla="*/ 1 w 1168"/>
                <a:gd name="T77" fmla="*/ 1 h 1632"/>
                <a:gd name="T78" fmla="*/ 1 w 1168"/>
                <a:gd name="T79" fmla="*/ 1 h 1632"/>
                <a:gd name="T80" fmla="*/ 1 w 1168"/>
                <a:gd name="T81" fmla="*/ 1 h 1632"/>
                <a:gd name="T82" fmla="*/ 1 w 1168"/>
                <a:gd name="T83" fmla="*/ 1 h 1632"/>
                <a:gd name="T84" fmla="*/ 1 w 1168"/>
                <a:gd name="T85" fmla="*/ 1 h 1632"/>
                <a:gd name="T86" fmla="*/ 1 w 1168"/>
                <a:gd name="T87" fmla="*/ 1 h 1632"/>
                <a:gd name="T88" fmla="*/ 1 w 1168"/>
                <a:gd name="T89" fmla="*/ 1 h 1632"/>
                <a:gd name="T90" fmla="*/ 1 w 1168"/>
                <a:gd name="T91" fmla="*/ 1 h 1632"/>
                <a:gd name="T92" fmla="*/ 1 w 1168"/>
                <a:gd name="T93" fmla="*/ 1 h 1632"/>
                <a:gd name="T94" fmla="*/ 1 w 1168"/>
                <a:gd name="T95" fmla="*/ 1 h 1632"/>
                <a:gd name="T96" fmla="*/ 1 w 1168"/>
                <a:gd name="T97" fmla="*/ 1 h 1632"/>
                <a:gd name="T98" fmla="*/ 1 w 1168"/>
                <a:gd name="T99" fmla="*/ 1 h 1632"/>
                <a:gd name="T100" fmla="*/ 1 w 1168"/>
                <a:gd name="T101" fmla="*/ 1 h 1632"/>
                <a:gd name="T102" fmla="*/ 1 w 1168"/>
                <a:gd name="T103" fmla="*/ 1 h 1632"/>
                <a:gd name="T104" fmla="*/ 1 w 1168"/>
                <a:gd name="T105" fmla="*/ 1 h 1632"/>
                <a:gd name="T106" fmla="*/ 1 w 1168"/>
                <a:gd name="T107" fmla="*/ 1 h 1632"/>
                <a:gd name="T108" fmla="*/ 1 w 1168"/>
                <a:gd name="T109" fmla="*/ 1 h 1632"/>
                <a:gd name="T110" fmla="*/ 1 w 1168"/>
                <a:gd name="T111" fmla="*/ 1 h 1632"/>
                <a:gd name="T112" fmla="*/ 1 w 1168"/>
                <a:gd name="T113" fmla="*/ 1 h 1632"/>
                <a:gd name="T114" fmla="*/ 1 w 1168"/>
                <a:gd name="T115" fmla="*/ 1 h 1632"/>
                <a:gd name="T116" fmla="*/ 1 w 1168"/>
                <a:gd name="T117" fmla="*/ 1 h 1632"/>
                <a:gd name="T118" fmla="*/ 1 w 1168"/>
                <a:gd name="T119" fmla="*/ 1 h 1632"/>
                <a:gd name="T120" fmla="*/ 1 w 1168"/>
                <a:gd name="T121" fmla="*/ 1 h 163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68" h="1632">
                  <a:moveTo>
                    <a:pt x="1044" y="650"/>
                  </a:moveTo>
                  <a:lnTo>
                    <a:pt x="1044" y="644"/>
                  </a:lnTo>
                  <a:lnTo>
                    <a:pt x="1044" y="638"/>
                  </a:lnTo>
                  <a:lnTo>
                    <a:pt x="1040" y="631"/>
                  </a:lnTo>
                  <a:lnTo>
                    <a:pt x="1040" y="625"/>
                  </a:lnTo>
                  <a:lnTo>
                    <a:pt x="1036" y="612"/>
                  </a:lnTo>
                  <a:lnTo>
                    <a:pt x="1036" y="605"/>
                  </a:lnTo>
                  <a:lnTo>
                    <a:pt x="1036" y="599"/>
                  </a:lnTo>
                  <a:lnTo>
                    <a:pt x="1032" y="593"/>
                  </a:lnTo>
                  <a:lnTo>
                    <a:pt x="1032" y="586"/>
                  </a:lnTo>
                  <a:lnTo>
                    <a:pt x="1032" y="580"/>
                  </a:lnTo>
                  <a:lnTo>
                    <a:pt x="1028" y="573"/>
                  </a:lnTo>
                  <a:lnTo>
                    <a:pt x="1028" y="567"/>
                  </a:lnTo>
                  <a:lnTo>
                    <a:pt x="1025" y="562"/>
                  </a:lnTo>
                  <a:lnTo>
                    <a:pt x="1025" y="555"/>
                  </a:lnTo>
                  <a:lnTo>
                    <a:pt x="1025" y="549"/>
                  </a:lnTo>
                  <a:lnTo>
                    <a:pt x="1021" y="542"/>
                  </a:lnTo>
                  <a:lnTo>
                    <a:pt x="1017" y="536"/>
                  </a:lnTo>
                  <a:lnTo>
                    <a:pt x="1013" y="523"/>
                  </a:lnTo>
                  <a:lnTo>
                    <a:pt x="1008" y="510"/>
                  </a:lnTo>
                  <a:lnTo>
                    <a:pt x="1004" y="504"/>
                  </a:lnTo>
                  <a:lnTo>
                    <a:pt x="1000" y="491"/>
                  </a:lnTo>
                  <a:lnTo>
                    <a:pt x="996" y="484"/>
                  </a:lnTo>
                  <a:lnTo>
                    <a:pt x="992" y="478"/>
                  </a:lnTo>
                  <a:lnTo>
                    <a:pt x="992" y="471"/>
                  </a:lnTo>
                  <a:lnTo>
                    <a:pt x="984" y="459"/>
                  </a:lnTo>
                  <a:lnTo>
                    <a:pt x="980" y="452"/>
                  </a:lnTo>
                  <a:lnTo>
                    <a:pt x="972" y="440"/>
                  </a:lnTo>
                  <a:lnTo>
                    <a:pt x="968" y="428"/>
                  </a:lnTo>
                  <a:lnTo>
                    <a:pt x="961" y="415"/>
                  </a:lnTo>
                  <a:lnTo>
                    <a:pt x="953" y="402"/>
                  </a:lnTo>
                  <a:lnTo>
                    <a:pt x="949" y="395"/>
                  </a:lnTo>
                  <a:lnTo>
                    <a:pt x="944" y="389"/>
                  </a:lnTo>
                  <a:lnTo>
                    <a:pt x="944" y="383"/>
                  </a:lnTo>
                  <a:lnTo>
                    <a:pt x="940" y="383"/>
                  </a:lnTo>
                  <a:lnTo>
                    <a:pt x="936" y="370"/>
                  </a:lnTo>
                  <a:lnTo>
                    <a:pt x="932" y="370"/>
                  </a:lnTo>
                  <a:lnTo>
                    <a:pt x="932" y="363"/>
                  </a:lnTo>
                  <a:lnTo>
                    <a:pt x="928" y="363"/>
                  </a:lnTo>
                  <a:lnTo>
                    <a:pt x="928" y="357"/>
                  </a:lnTo>
                  <a:lnTo>
                    <a:pt x="924" y="357"/>
                  </a:lnTo>
                  <a:lnTo>
                    <a:pt x="924" y="350"/>
                  </a:lnTo>
                  <a:lnTo>
                    <a:pt x="920" y="350"/>
                  </a:lnTo>
                  <a:lnTo>
                    <a:pt x="920" y="344"/>
                  </a:lnTo>
                  <a:lnTo>
                    <a:pt x="920" y="338"/>
                  </a:lnTo>
                  <a:lnTo>
                    <a:pt x="920" y="331"/>
                  </a:lnTo>
                  <a:lnTo>
                    <a:pt x="920" y="325"/>
                  </a:lnTo>
                  <a:lnTo>
                    <a:pt x="924" y="318"/>
                  </a:lnTo>
                  <a:lnTo>
                    <a:pt x="924" y="313"/>
                  </a:lnTo>
                  <a:lnTo>
                    <a:pt x="928" y="306"/>
                  </a:lnTo>
                  <a:lnTo>
                    <a:pt x="928" y="300"/>
                  </a:lnTo>
                  <a:lnTo>
                    <a:pt x="932" y="294"/>
                  </a:lnTo>
                  <a:lnTo>
                    <a:pt x="932" y="287"/>
                  </a:lnTo>
                  <a:lnTo>
                    <a:pt x="932" y="281"/>
                  </a:lnTo>
                  <a:lnTo>
                    <a:pt x="932" y="268"/>
                  </a:lnTo>
                  <a:lnTo>
                    <a:pt x="932" y="261"/>
                  </a:lnTo>
                  <a:lnTo>
                    <a:pt x="936" y="255"/>
                  </a:lnTo>
                  <a:lnTo>
                    <a:pt x="936" y="242"/>
                  </a:lnTo>
                  <a:lnTo>
                    <a:pt x="936" y="236"/>
                  </a:lnTo>
                  <a:lnTo>
                    <a:pt x="936" y="229"/>
                  </a:lnTo>
                  <a:lnTo>
                    <a:pt x="936" y="223"/>
                  </a:lnTo>
                  <a:lnTo>
                    <a:pt x="936" y="216"/>
                  </a:lnTo>
                  <a:lnTo>
                    <a:pt x="936" y="210"/>
                  </a:lnTo>
                  <a:lnTo>
                    <a:pt x="936" y="197"/>
                  </a:lnTo>
                  <a:lnTo>
                    <a:pt x="936" y="191"/>
                  </a:lnTo>
                  <a:lnTo>
                    <a:pt x="936" y="185"/>
                  </a:lnTo>
                  <a:lnTo>
                    <a:pt x="936" y="173"/>
                  </a:lnTo>
                  <a:lnTo>
                    <a:pt x="936" y="166"/>
                  </a:lnTo>
                  <a:lnTo>
                    <a:pt x="936" y="160"/>
                  </a:lnTo>
                  <a:lnTo>
                    <a:pt x="936" y="153"/>
                  </a:lnTo>
                  <a:lnTo>
                    <a:pt x="932" y="147"/>
                  </a:lnTo>
                  <a:lnTo>
                    <a:pt x="932" y="134"/>
                  </a:lnTo>
                  <a:lnTo>
                    <a:pt x="928" y="128"/>
                  </a:lnTo>
                  <a:lnTo>
                    <a:pt x="928" y="121"/>
                  </a:lnTo>
                  <a:lnTo>
                    <a:pt x="924" y="115"/>
                  </a:lnTo>
                  <a:lnTo>
                    <a:pt x="920" y="108"/>
                  </a:lnTo>
                  <a:lnTo>
                    <a:pt x="920" y="102"/>
                  </a:lnTo>
                  <a:lnTo>
                    <a:pt x="916" y="95"/>
                  </a:lnTo>
                  <a:lnTo>
                    <a:pt x="916" y="89"/>
                  </a:lnTo>
                  <a:lnTo>
                    <a:pt x="912" y="83"/>
                  </a:lnTo>
                  <a:lnTo>
                    <a:pt x="908" y="76"/>
                  </a:lnTo>
                  <a:lnTo>
                    <a:pt x="904" y="70"/>
                  </a:lnTo>
                  <a:lnTo>
                    <a:pt x="901" y="63"/>
                  </a:lnTo>
                  <a:lnTo>
                    <a:pt x="897" y="58"/>
                  </a:lnTo>
                  <a:lnTo>
                    <a:pt x="893" y="51"/>
                  </a:lnTo>
                  <a:lnTo>
                    <a:pt x="889" y="45"/>
                  </a:lnTo>
                  <a:lnTo>
                    <a:pt x="880" y="45"/>
                  </a:lnTo>
                  <a:lnTo>
                    <a:pt x="876" y="45"/>
                  </a:lnTo>
                  <a:lnTo>
                    <a:pt x="872" y="39"/>
                  </a:lnTo>
                  <a:lnTo>
                    <a:pt x="864" y="39"/>
                  </a:lnTo>
                  <a:lnTo>
                    <a:pt x="860" y="32"/>
                  </a:lnTo>
                  <a:lnTo>
                    <a:pt x="856" y="26"/>
                  </a:lnTo>
                  <a:lnTo>
                    <a:pt x="852" y="26"/>
                  </a:lnTo>
                  <a:lnTo>
                    <a:pt x="844" y="26"/>
                  </a:lnTo>
                  <a:lnTo>
                    <a:pt x="840" y="26"/>
                  </a:lnTo>
                  <a:lnTo>
                    <a:pt x="833" y="26"/>
                  </a:lnTo>
                  <a:lnTo>
                    <a:pt x="824" y="26"/>
                  </a:lnTo>
                  <a:lnTo>
                    <a:pt x="816" y="32"/>
                  </a:lnTo>
                  <a:lnTo>
                    <a:pt x="812" y="32"/>
                  </a:lnTo>
                  <a:lnTo>
                    <a:pt x="804" y="32"/>
                  </a:lnTo>
                  <a:lnTo>
                    <a:pt x="800" y="32"/>
                  </a:lnTo>
                  <a:lnTo>
                    <a:pt x="792" y="39"/>
                  </a:lnTo>
                  <a:lnTo>
                    <a:pt x="788" y="39"/>
                  </a:lnTo>
                  <a:lnTo>
                    <a:pt x="784" y="45"/>
                  </a:lnTo>
                  <a:lnTo>
                    <a:pt x="776" y="45"/>
                  </a:lnTo>
                  <a:lnTo>
                    <a:pt x="773" y="51"/>
                  </a:lnTo>
                  <a:lnTo>
                    <a:pt x="769" y="58"/>
                  </a:lnTo>
                  <a:lnTo>
                    <a:pt x="765" y="63"/>
                  </a:lnTo>
                  <a:lnTo>
                    <a:pt x="760" y="70"/>
                  </a:lnTo>
                  <a:lnTo>
                    <a:pt x="756" y="70"/>
                  </a:lnTo>
                  <a:lnTo>
                    <a:pt x="752" y="76"/>
                  </a:lnTo>
                  <a:lnTo>
                    <a:pt x="748" y="76"/>
                  </a:lnTo>
                  <a:lnTo>
                    <a:pt x="744" y="83"/>
                  </a:lnTo>
                  <a:lnTo>
                    <a:pt x="740" y="83"/>
                  </a:lnTo>
                  <a:lnTo>
                    <a:pt x="740" y="89"/>
                  </a:lnTo>
                  <a:lnTo>
                    <a:pt x="736" y="95"/>
                  </a:lnTo>
                  <a:lnTo>
                    <a:pt x="732" y="95"/>
                  </a:lnTo>
                  <a:lnTo>
                    <a:pt x="732" y="102"/>
                  </a:lnTo>
                  <a:lnTo>
                    <a:pt x="728" y="102"/>
                  </a:lnTo>
                  <a:lnTo>
                    <a:pt x="728" y="108"/>
                  </a:lnTo>
                  <a:lnTo>
                    <a:pt x="728" y="115"/>
                  </a:lnTo>
                  <a:lnTo>
                    <a:pt x="728" y="121"/>
                  </a:lnTo>
                  <a:lnTo>
                    <a:pt x="728" y="128"/>
                  </a:lnTo>
                  <a:lnTo>
                    <a:pt x="732" y="128"/>
                  </a:lnTo>
                  <a:lnTo>
                    <a:pt x="736" y="128"/>
                  </a:lnTo>
                  <a:lnTo>
                    <a:pt x="740" y="134"/>
                  </a:lnTo>
                  <a:lnTo>
                    <a:pt x="744" y="134"/>
                  </a:lnTo>
                  <a:lnTo>
                    <a:pt x="744" y="140"/>
                  </a:lnTo>
                  <a:lnTo>
                    <a:pt x="748" y="140"/>
                  </a:lnTo>
                  <a:lnTo>
                    <a:pt x="748" y="147"/>
                  </a:lnTo>
                  <a:lnTo>
                    <a:pt x="748" y="153"/>
                  </a:lnTo>
                  <a:lnTo>
                    <a:pt x="748" y="160"/>
                  </a:lnTo>
                  <a:lnTo>
                    <a:pt x="744" y="166"/>
                  </a:lnTo>
                  <a:lnTo>
                    <a:pt x="744" y="173"/>
                  </a:lnTo>
                  <a:lnTo>
                    <a:pt x="744" y="179"/>
                  </a:lnTo>
                  <a:lnTo>
                    <a:pt x="740" y="179"/>
                  </a:lnTo>
                  <a:lnTo>
                    <a:pt x="740" y="185"/>
                  </a:lnTo>
                  <a:lnTo>
                    <a:pt x="740" y="191"/>
                  </a:lnTo>
                  <a:lnTo>
                    <a:pt x="740" y="197"/>
                  </a:lnTo>
                  <a:lnTo>
                    <a:pt x="740" y="204"/>
                  </a:lnTo>
                  <a:lnTo>
                    <a:pt x="740" y="210"/>
                  </a:lnTo>
                  <a:lnTo>
                    <a:pt x="740" y="216"/>
                  </a:lnTo>
                  <a:lnTo>
                    <a:pt x="744" y="223"/>
                  </a:lnTo>
                  <a:lnTo>
                    <a:pt x="744" y="229"/>
                  </a:lnTo>
                  <a:lnTo>
                    <a:pt x="740" y="236"/>
                  </a:lnTo>
                  <a:lnTo>
                    <a:pt x="740" y="242"/>
                  </a:lnTo>
                  <a:lnTo>
                    <a:pt x="740" y="249"/>
                  </a:lnTo>
                  <a:lnTo>
                    <a:pt x="736" y="255"/>
                  </a:lnTo>
                  <a:lnTo>
                    <a:pt x="736" y="261"/>
                  </a:lnTo>
                  <a:lnTo>
                    <a:pt x="732" y="261"/>
                  </a:lnTo>
                  <a:lnTo>
                    <a:pt x="732" y="268"/>
                  </a:lnTo>
                  <a:lnTo>
                    <a:pt x="732" y="274"/>
                  </a:lnTo>
                  <a:lnTo>
                    <a:pt x="732" y="281"/>
                  </a:lnTo>
                  <a:lnTo>
                    <a:pt x="728" y="281"/>
                  </a:lnTo>
                  <a:lnTo>
                    <a:pt x="728" y="287"/>
                  </a:lnTo>
                  <a:lnTo>
                    <a:pt x="724" y="287"/>
                  </a:lnTo>
                  <a:lnTo>
                    <a:pt x="724" y="294"/>
                  </a:lnTo>
                  <a:lnTo>
                    <a:pt x="724" y="300"/>
                  </a:lnTo>
                  <a:lnTo>
                    <a:pt x="728" y="300"/>
                  </a:lnTo>
                  <a:lnTo>
                    <a:pt x="732" y="300"/>
                  </a:lnTo>
                  <a:lnTo>
                    <a:pt x="736" y="306"/>
                  </a:lnTo>
                  <a:lnTo>
                    <a:pt x="740" y="306"/>
                  </a:lnTo>
                  <a:lnTo>
                    <a:pt x="744" y="306"/>
                  </a:lnTo>
                  <a:lnTo>
                    <a:pt x="744" y="313"/>
                  </a:lnTo>
                  <a:lnTo>
                    <a:pt x="744" y="318"/>
                  </a:lnTo>
                  <a:lnTo>
                    <a:pt x="744" y="325"/>
                  </a:lnTo>
                  <a:lnTo>
                    <a:pt x="744" y="331"/>
                  </a:lnTo>
                  <a:lnTo>
                    <a:pt x="748" y="338"/>
                  </a:lnTo>
                  <a:lnTo>
                    <a:pt x="752" y="344"/>
                  </a:lnTo>
                  <a:lnTo>
                    <a:pt x="748" y="350"/>
                  </a:lnTo>
                  <a:lnTo>
                    <a:pt x="748" y="357"/>
                  </a:lnTo>
                  <a:lnTo>
                    <a:pt x="752" y="357"/>
                  </a:lnTo>
                  <a:lnTo>
                    <a:pt x="752" y="363"/>
                  </a:lnTo>
                  <a:lnTo>
                    <a:pt x="756" y="370"/>
                  </a:lnTo>
                  <a:lnTo>
                    <a:pt x="752" y="370"/>
                  </a:lnTo>
                  <a:lnTo>
                    <a:pt x="752" y="376"/>
                  </a:lnTo>
                  <a:lnTo>
                    <a:pt x="752" y="383"/>
                  </a:lnTo>
                  <a:lnTo>
                    <a:pt x="752" y="389"/>
                  </a:lnTo>
                  <a:lnTo>
                    <a:pt x="752" y="395"/>
                  </a:lnTo>
                  <a:lnTo>
                    <a:pt x="752" y="402"/>
                  </a:lnTo>
                  <a:lnTo>
                    <a:pt x="756" y="408"/>
                  </a:lnTo>
                  <a:lnTo>
                    <a:pt x="760" y="415"/>
                  </a:lnTo>
                  <a:lnTo>
                    <a:pt x="765" y="415"/>
                  </a:lnTo>
                  <a:lnTo>
                    <a:pt x="773" y="415"/>
                  </a:lnTo>
                  <a:lnTo>
                    <a:pt x="776" y="415"/>
                  </a:lnTo>
                  <a:lnTo>
                    <a:pt x="776" y="421"/>
                  </a:lnTo>
                  <a:lnTo>
                    <a:pt x="780" y="421"/>
                  </a:lnTo>
                  <a:lnTo>
                    <a:pt x="784" y="421"/>
                  </a:lnTo>
                  <a:lnTo>
                    <a:pt x="788" y="428"/>
                  </a:lnTo>
                  <a:lnTo>
                    <a:pt x="792" y="428"/>
                  </a:lnTo>
                  <a:lnTo>
                    <a:pt x="796" y="428"/>
                  </a:lnTo>
                  <a:lnTo>
                    <a:pt x="796" y="434"/>
                  </a:lnTo>
                  <a:lnTo>
                    <a:pt x="800" y="434"/>
                  </a:lnTo>
                  <a:lnTo>
                    <a:pt x="804" y="440"/>
                  </a:lnTo>
                  <a:lnTo>
                    <a:pt x="808" y="446"/>
                  </a:lnTo>
                  <a:lnTo>
                    <a:pt x="812" y="452"/>
                  </a:lnTo>
                  <a:lnTo>
                    <a:pt x="816" y="459"/>
                  </a:lnTo>
                  <a:lnTo>
                    <a:pt x="808" y="471"/>
                  </a:lnTo>
                  <a:lnTo>
                    <a:pt x="804" y="484"/>
                  </a:lnTo>
                  <a:lnTo>
                    <a:pt x="796" y="497"/>
                  </a:lnTo>
                  <a:lnTo>
                    <a:pt x="792" y="510"/>
                  </a:lnTo>
                  <a:lnTo>
                    <a:pt x="788" y="523"/>
                  </a:lnTo>
                  <a:lnTo>
                    <a:pt x="784" y="536"/>
                  </a:lnTo>
                  <a:lnTo>
                    <a:pt x="780" y="549"/>
                  </a:lnTo>
                  <a:lnTo>
                    <a:pt x="780" y="555"/>
                  </a:lnTo>
                  <a:lnTo>
                    <a:pt x="776" y="562"/>
                  </a:lnTo>
                  <a:lnTo>
                    <a:pt x="776" y="567"/>
                  </a:lnTo>
                  <a:lnTo>
                    <a:pt x="773" y="573"/>
                  </a:lnTo>
                  <a:lnTo>
                    <a:pt x="773" y="580"/>
                  </a:lnTo>
                  <a:lnTo>
                    <a:pt x="769" y="586"/>
                  </a:lnTo>
                  <a:lnTo>
                    <a:pt x="765" y="605"/>
                  </a:lnTo>
                  <a:lnTo>
                    <a:pt x="756" y="625"/>
                  </a:lnTo>
                  <a:lnTo>
                    <a:pt x="752" y="644"/>
                  </a:lnTo>
                  <a:lnTo>
                    <a:pt x="748" y="663"/>
                  </a:lnTo>
                  <a:lnTo>
                    <a:pt x="744" y="683"/>
                  </a:lnTo>
                  <a:lnTo>
                    <a:pt x="740" y="701"/>
                  </a:lnTo>
                  <a:lnTo>
                    <a:pt x="736" y="720"/>
                  </a:lnTo>
                  <a:lnTo>
                    <a:pt x="732" y="739"/>
                  </a:lnTo>
                  <a:lnTo>
                    <a:pt x="728" y="759"/>
                  </a:lnTo>
                  <a:lnTo>
                    <a:pt x="724" y="778"/>
                  </a:lnTo>
                  <a:lnTo>
                    <a:pt x="724" y="784"/>
                  </a:lnTo>
                  <a:lnTo>
                    <a:pt x="724" y="791"/>
                  </a:lnTo>
                  <a:lnTo>
                    <a:pt x="720" y="797"/>
                  </a:lnTo>
                  <a:lnTo>
                    <a:pt x="716" y="804"/>
                  </a:lnTo>
                  <a:lnTo>
                    <a:pt x="713" y="810"/>
                  </a:lnTo>
                  <a:lnTo>
                    <a:pt x="705" y="817"/>
                  </a:lnTo>
                  <a:lnTo>
                    <a:pt x="700" y="822"/>
                  </a:lnTo>
                  <a:lnTo>
                    <a:pt x="696" y="828"/>
                  </a:lnTo>
                  <a:lnTo>
                    <a:pt x="688" y="828"/>
                  </a:lnTo>
                  <a:lnTo>
                    <a:pt x="684" y="835"/>
                  </a:lnTo>
                  <a:lnTo>
                    <a:pt x="684" y="841"/>
                  </a:lnTo>
                  <a:lnTo>
                    <a:pt x="680" y="841"/>
                  </a:lnTo>
                  <a:lnTo>
                    <a:pt x="680" y="848"/>
                  </a:lnTo>
                  <a:lnTo>
                    <a:pt x="676" y="848"/>
                  </a:lnTo>
                  <a:lnTo>
                    <a:pt x="672" y="854"/>
                  </a:lnTo>
                  <a:lnTo>
                    <a:pt x="668" y="854"/>
                  </a:lnTo>
                  <a:lnTo>
                    <a:pt x="664" y="854"/>
                  </a:lnTo>
                  <a:lnTo>
                    <a:pt x="656" y="860"/>
                  </a:lnTo>
                  <a:lnTo>
                    <a:pt x="652" y="867"/>
                  </a:lnTo>
                  <a:lnTo>
                    <a:pt x="645" y="873"/>
                  </a:lnTo>
                  <a:lnTo>
                    <a:pt x="636" y="880"/>
                  </a:lnTo>
                  <a:lnTo>
                    <a:pt x="632" y="880"/>
                  </a:lnTo>
                  <a:lnTo>
                    <a:pt x="624" y="880"/>
                  </a:lnTo>
                  <a:lnTo>
                    <a:pt x="620" y="886"/>
                  </a:lnTo>
                  <a:lnTo>
                    <a:pt x="612" y="886"/>
                  </a:lnTo>
                  <a:lnTo>
                    <a:pt x="604" y="893"/>
                  </a:lnTo>
                  <a:lnTo>
                    <a:pt x="596" y="893"/>
                  </a:lnTo>
                  <a:lnTo>
                    <a:pt x="592" y="899"/>
                  </a:lnTo>
                  <a:lnTo>
                    <a:pt x="589" y="905"/>
                  </a:lnTo>
                  <a:lnTo>
                    <a:pt x="585" y="905"/>
                  </a:lnTo>
                  <a:lnTo>
                    <a:pt x="585" y="912"/>
                  </a:lnTo>
                  <a:lnTo>
                    <a:pt x="581" y="912"/>
                  </a:lnTo>
                  <a:lnTo>
                    <a:pt x="572" y="912"/>
                  </a:lnTo>
                  <a:lnTo>
                    <a:pt x="564" y="912"/>
                  </a:lnTo>
                  <a:lnTo>
                    <a:pt x="560" y="912"/>
                  </a:lnTo>
                  <a:lnTo>
                    <a:pt x="552" y="918"/>
                  </a:lnTo>
                  <a:lnTo>
                    <a:pt x="544" y="925"/>
                  </a:lnTo>
                  <a:lnTo>
                    <a:pt x="536" y="931"/>
                  </a:lnTo>
                  <a:lnTo>
                    <a:pt x="528" y="931"/>
                  </a:lnTo>
                  <a:lnTo>
                    <a:pt x="521" y="938"/>
                  </a:lnTo>
                  <a:lnTo>
                    <a:pt x="512" y="938"/>
                  </a:lnTo>
                  <a:lnTo>
                    <a:pt x="500" y="938"/>
                  </a:lnTo>
                  <a:lnTo>
                    <a:pt x="504" y="944"/>
                  </a:lnTo>
                  <a:lnTo>
                    <a:pt x="504" y="949"/>
                  </a:lnTo>
                  <a:lnTo>
                    <a:pt x="500" y="949"/>
                  </a:lnTo>
                  <a:lnTo>
                    <a:pt x="496" y="949"/>
                  </a:lnTo>
                  <a:lnTo>
                    <a:pt x="492" y="949"/>
                  </a:lnTo>
                  <a:lnTo>
                    <a:pt x="488" y="956"/>
                  </a:lnTo>
                  <a:lnTo>
                    <a:pt x="484" y="956"/>
                  </a:lnTo>
                  <a:lnTo>
                    <a:pt x="480" y="956"/>
                  </a:lnTo>
                  <a:lnTo>
                    <a:pt x="476" y="956"/>
                  </a:lnTo>
                  <a:lnTo>
                    <a:pt x="472" y="949"/>
                  </a:lnTo>
                  <a:lnTo>
                    <a:pt x="468" y="949"/>
                  </a:lnTo>
                  <a:lnTo>
                    <a:pt x="465" y="944"/>
                  </a:lnTo>
                  <a:lnTo>
                    <a:pt x="461" y="938"/>
                  </a:lnTo>
                  <a:lnTo>
                    <a:pt x="456" y="931"/>
                  </a:lnTo>
                  <a:lnTo>
                    <a:pt x="452" y="931"/>
                  </a:lnTo>
                  <a:lnTo>
                    <a:pt x="448" y="925"/>
                  </a:lnTo>
                  <a:lnTo>
                    <a:pt x="444" y="918"/>
                  </a:lnTo>
                  <a:lnTo>
                    <a:pt x="440" y="918"/>
                  </a:lnTo>
                  <a:lnTo>
                    <a:pt x="436" y="912"/>
                  </a:lnTo>
                  <a:lnTo>
                    <a:pt x="432" y="912"/>
                  </a:lnTo>
                  <a:lnTo>
                    <a:pt x="428" y="912"/>
                  </a:lnTo>
                  <a:lnTo>
                    <a:pt x="420" y="912"/>
                  </a:lnTo>
                  <a:lnTo>
                    <a:pt x="416" y="912"/>
                  </a:lnTo>
                  <a:lnTo>
                    <a:pt x="412" y="912"/>
                  </a:lnTo>
                  <a:lnTo>
                    <a:pt x="408" y="912"/>
                  </a:lnTo>
                  <a:lnTo>
                    <a:pt x="404" y="918"/>
                  </a:lnTo>
                  <a:lnTo>
                    <a:pt x="401" y="925"/>
                  </a:lnTo>
                  <a:lnTo>
                    <a:pt x="392" y="925"/>
                  </a:lnTo>
                  <a:lnTo>
                    <a:pt x="388" y="931"/>
                  </a:lnTo>
                  <a:lnTo>
                    <a:pt x="384" y="931"/>
                  </a:lnTo>
                  <a:lnTo>
                    <a:pt x="380" y="931"/>
                  </a:lnTo>
                  <a:lnTo>
                    <a:pt x="376" y="931"/>
                  </a:lnTo>
                  <a:lnTo>
                    <a:pt x="372" y="931"/>
                  </a:lnTo>
                  <a:lnTo>
                    <a:pt x="368" y="938"/>
                  </a:lnTo>
                  <a:lnTo>
                    <a:pt x="364" y="938"/>
                  </a:lnTo>
                  <a:lnTo>
                    <a:pt x="360" y="938"/>
                  </a:lnTo>
                  <a:lnTo>
                    <a:pt x="360" y="931"/>
                  </a:lnTo>
                  <a:lnTo>
                    <a:pt x="360" y="925"/>
                  </a:lnTo>
                  <a:lnTo>
                    <a:pt x="360" y="918"/>
                  </a:lnTo>
                  <a:lnTo>
                    <a:pt x="360" y="912"/>
                  </a:lnTo>
                  <a:lnTo>
                    <a:pt x="356" y="912"/>
                  </a:lnTo>
                  <a:lnTo>
                    <a:pt x="352" y="912"/>
                  </a:lnTo>
                  <a:lnTo>
                    <a:pt x="348" y="912"/>
                  </a:lnTo>
                  <a:lnTo>
                    <a:pt x="344" y="912"/>
                  </a:lnTo>
                  <a:lnTo>
                    <a:pt x="341" y="905"/>
                  </a:lnTo>
                  <a:lnTo>
                    <a:pt x="337" y="905"/>
                  </a:lnTo>
                  <a:lnTo>
                    <a:pt x="332" y="905"/>
                  </a:lnTo>
                  <a:lnTo>
                    <a:pt x="328" y="899"/>
                  </a:lnTo>
                  <a:lnTo>
                    <a:pt x="324" y="899"/>
                  </a:lnTo>
                  <a:lnTo>
                    <a:pt x="320" y="899"/>
                  </a:lnTo>
                  <a:lnTo>
                    <a:pt x="316" y="893"/>
                  </a:lnTo>
                  <a:lnTo>
                    <a:pt x="312" y="893"/>
                  </a:lnTo>
                  <a:lnTo>
                    <a:pt x="308" y="886"/>
                  </a:lnTo>
                  <a:lnTo>
                    <a:pt x="304" y="886"/>
                  </a:lnTo>
                  <a:lnTo>
                    <a:pt x="300" y="886"/>
                  </a:lnTo>
                  <a:lnTo>
                    <a:pt x="300" y="880"/>
                  </a:lnTo>
                  <a:lnTo>
                    <a:pt x="296" y="880"/>
                  </a:lnTo>
                  <a:lnTo>
                    <a:pt x="292" y="880"/>
                  </a:lnTo>
                  <a:lnTo>
                    <a:pt x="288" y="873"/>
                  </a:lnTo>
                  <a:lnTo>
                    <a:pt x="284" y="860"/>
                  </a:lnTo>
                  <a:lnTo>
                    <a:pt x="284" y="848"/>
                  </a:lnTo>
                  <a:lnTo>
                    <a:pt x="284" y="841"/>
                  </a:lnTo>
                  <a:lnTo>
                    <a:pt x="284" y="828"/>
                  </a:lnTo>
                  <a:lnTo>
                    <a:pt x="284" y="822"/>
                  </a:lnTo>
                  <a:lnTo>
                    <a:pt x="284" y="817"/>
                  </a:lnTo>
                  <a:lnTo>
                    <a:pt x="284" y="804"/>
                  </a:lnTo>
                  <a:lnTo>
                    <a:pt x="284" y="797"/>
                  </a:lnTo>
                  <a:lnTo>
                    <a:pt x="284" y="784"/>
                  </a:lnTo>
                  <a:lnTo>
                    <a:pt x="280" y="772"/>
                  </a:lnTo>
                  <a:lnTo>
                    <a:pt x="277" y="759"/>
                  </a:lnTo>
                  <a:lnTo>
                    <a:pt x="277" y="739"/>
                  </a:lnTo>
                  <a:lnTo>
                    <a:pt x="277" y="720"/>
                  </a:lnTo>
                  <a:lnTo>
                    <a:pt x="272" y="701"/>
                  </a:lnTo>
                  <a:lnTo>
                    <a:pt x="272" y="683"/>
                  </a:lnTo>
                  <a:lnTo>
                    <a:pt x="272" y="657"/>
                  </a:lnTo>
                  <a:lnTo>
                    <a:pt x="272" y="638"/>
                  </a:lnTo>
                  <a:lnTo>
                    <a:pt x="272" y="618"/>
                  </a:lnTo>
                  <a:lnTo>
                    <a:pt x="268" y="599"/>
                  </a:lnTo>
                  <a:lnTo>
                    <a:pt x="264" y="586"/>
                  </a:lnTo>
                  <a:lnTo>
                    <a:pt x="264" y="573"/>
                  </a:lnTo>
                  <a:lnTo>
                    <a:pt x="264" y="567"/>
                  </a:lnTo>
                  <a:lnTo>
                    <a:pt x="260" y="562"/>
                  </a:lnTo>
                  <a:lnTo>
                    <a:pt x="260" y="555"/>
                  </a:lnTo>
                  <a:lnTo>
                    <a:pt x="260" y="549"/>
                  </a:lnTo>
                  <a:lnTo>
                    <a:pt x="256" y="536"/>
                  </a:lnTo>
                  <a:lnTo>
                    <a:pt x="256" y="529"/>
                  </a:lnTo>
                  <a:lnTo>
                    <a:pt x="256" y="523"/>
                  </a:lnTo>
                  <a:lnTo>
                    <a:pt x="252" y="516"/>
                  </a:lnTo>
                  <a:lnTo>
                    <a:pt x="252" y="510"/>
                  </a:lnTo>
                  <a:lnTo>
                    <a:pt x="252" y="504"/>
                  </a:lnTo>
                  <a:lnTo>
                    <a:pt x="248" y="497"/>
                  </a:lnTo>
                  <a:lnTo>
                    <a:pt x="248" y="491"/>
                  </a:lnTo>
                  <a:lnTo>
                    <a:pt x="248" y="484"/>
                  </a:lnTo>
                  <a:lnTo>
                    <a:pt x="244" y="478"/>
                  </a:lnTo>
                  <a:lnTo>
                    <a:pt x="244" y="471"/>
                  </a:lnTo>
                  <a:lnTo>
                    <a:pt x="244" y="465"/>
                  </a:lnTo>
                  <a:lnTo>
                    <a:pt x="240" y="459"/>
                  </a:lnTo>
                  <a:lnTo>
                    <a:pt x="240" y="452"/>
                  </a:lnTo>
                  <a:lnTo>
                    <a:pt x="240" y="440"/>
                  </a:lnTo>
                  <a:lnTo>
                    <a:pt x="240" y="434"/>
                  </a:lnTo>
                  <a:lnTo>
                    <a:pt x="236" y="428"/>
                  </a:lnTo>
                  <a:lnTo>
                    <a:pt x="236" y="421"/>
                  </a:lnTo>
                  <a:lnTo>
                    <a:pt x="232" y="415"/>
                  </a:lnTo>
                  <a:lnTo>
                    <a:pt x="228" y="408"/>
                  </a:lnTo>
                  <a:lnTo>
                    <a:pt x="228" y="395"/>
                  </a:lnTo>
                  <a:lnTo>
                    <a:pt x="228" y="389"/>
                  </a:lnTo>
                  <a:lnTo>
                    <a:pt x="224" y="383"/>
                  </a:lnTo>
                  <a:lnTo>
                    <a:pt x="224" y="376"/>
                  </a:lnTo>
                  <a:lnTo>
                    <a:pt x="228" y="370"/>
                  </a:lnTo>
                  <a:lnTo>
                    <a:pt x="232" y="370"/>
                  </a:lnTo>
                  <a:lnTo>
                    <a:pt x="236" y="370"/>
                  </a:lnTo>
                  <a:lnTo>
                    <a:pt x="240" y="363"/>
                  </a:lnTo>
                  <a:lnTo>
                    <a:pt x="244" y="363"/>
                  </a:lnTo>
                  <a:lnTo>
                    <a:pt x="248" y="363"/>
                  </a:lnTo>
                  <a:lnTo>
                    <a:pt x="252" y="357"/>
                  </a:lnTo>
                  <a:lnTo>
                    <a:pt x="256" y="357"/>
                  </a:lnTo>
                  <a:lnTo>
                    <a:pt x="260" y="363"/>
                  </a:lnTo>
                  <a:lnTo>
                    <a:pt x="264" y="357"/>
                  </a:lnTo>
                  <a:lnTo>
                    <a:pt x="268" y="357"/>
                  </a:lnTo>
                  <a:lnTo>
                    <a:pt x="268" y="350"/>
                  </a:lnTo>
                  <a:lnTo>
                    <a:pt x="272" y="350"/>
                  </a:lnTo>
                  <a:lnTo>
                    <a:pt x="272" y="344"/>
                  </a:lnTo>
                  <a:lnTo>
                    <a:pt x="272" y="338"/>
                  </a:lnTo>
                  <a:lnTo>
                    <a:pt x="272" y="331"/>
                  </a:lnTo>
                  <a:lnTo>
                    <a:pt x="272" y="325"/>
                  </a:lnTo>
                  <a:lnTo>
                    <a:pt x="272" y="318"/>
                  </a:lnTo>
                  <a:lnTo>
                    <a:pt x="272" y="313"/>
                  </a:lnTo>
                  <a:lnTo>
                    <a:pt x="277" y="313"/>
                  </a:lnTo>
                  <a:lnTo>
                    <a:pt x="277" y="306"/>
                  </a:lnTo>
                  <a:lnTo>
                    <a:pt x="277" y="300"/>
                  </a:lnTo>
                  <a:lnTo>
                    <a:pt x="272" y="300"/>
                  </a:lnTo>
                  <a:lnTo>
                    <a:pt x="272" y="294"/>
                  </a:lnTo>
                  <a:lnTo>
                    <a:pt x="277" y="294"/>
                  </a:lnTo>
                  <a:lnTo>
                    <a:pt x="277" y="287"/>
                  </a:lnTo>
                  <a:lnTo>
                    <a:pt x="280" y="287"/>
                  </a:lnTo>
                  <a:lnTo>
                    <a:pt x="280" y="281"/>
                  </a:lnTo>
                  <a:lnTo>
                    <a:pt x="280" y="274"/>
                  </a:lnTo>
                  <a:lnTo>
                    <a:pt x="280" y="268"/>
                  </a:lnTo>
                  <a:lnTo>
                    <a:pt x="280" y="261"/>
                  </a:lnTo>
                  <a:lnTo>
                    <a:pt x="284" y="261"/>
                  </a:lnTo>
                  <a:lnTo>
                    <a:pt x="284" y="255"/>
                  </a:lnTo>
                  <a:lnTo>
                    <a:pt x="288" y="255"/>
                  </a:lnTo>
                  <a:lnTo>
                    <a:pt x="292" y="255"/>
                  </a:lnTo>
                  <a:lnTo>
                    <a:pt x="296" y="255"/>
                  </a:lnTo>
                  <a:lnTo>
                    <a:pt x="300" y="255"/>
                  </a:lnTo>
                  <a:lnTo>
                    <a:pt x="300" y="249"/>
                  </a:lnTo>
                  <a:lnTo>
                    <a:pt x="300" y="242"/>
                  </a:lnTo>
                  <a:lnTo>
                    <a:pt x="296" y="242"/>
                  </a:lnTo>
                  <a:lnTo>
                    <a:pt x="296" y="236"/>
                  </a:lnTo>
                  <a:lnTo>
                    <a:pt x="296" y="229"/>
                  </a:lnTo>
                  <a:lnTo>
                    <a:pt x="292" y="229"/>
                  </a:lnTo>
                  <a:lnTo>
                    <a:pt x="292" y="223"/>
                  </a:lnTo>
                  <a:lnTo>
                    <a:pt x="292" y="216"/>
                  </a:lnTo>
                  <a:lnTo>
                    <a:pt x="288" y="216"/>
                  </a:lnTo>
                  <a:lnTo>
                    <a:pt x="288" y="210"/>
                  </a:lnTo>
                  <a:lnTo>
                    <a:pt x="284" y="204"/>
                  </a:lnTo>
                  <a:lnTo>
                    <a:pt x="284" y="197"/>
                  </a:lnTo>
                  <a:lnTo>
                    <a:pt x="284" y="191"/>
                  </a:lnTo>
                  <a:lnTo>
                    <a:pt x="288" y="191"/>
                  </a:lnTo>
                  <a:lnTo>
                    <a:pt x="292" y="179"/>
                  </a:lnTo>
                  <a:lnTo>
                    <a:pt x="292" y="173"/>
                  </a:lnTo>
                  <a:lnTo>
                    <a:pt x="292" y="166"/>
                  </a:lnTo>
                  <a:lnTo>
                    <a:pt x="292" y="160"/>
                  </a:lnTo>
                  <a:lnTo>
                    <a:pt x="292" y="153"/>
                  </a:lnTo>
                  <a:lnTo>
                    <a:pt x="292" y="147"/>
                  </a:lnTo>
                  <a:lnTo>
                    <a:pt x="292" y="140"/>
                  </a:lnTo>
                  <a:lnTo>
                    <a:pt x="296" y="134"/>
                  </a:lnTo>
                  <a:lnTo>
                    <a:pt x="296" y="128"/>
                  </a:lnTo>
                  <a:lnTo>
                    <a:pt x="300" y="121"/>
                  </a:lnTo>
                  <a:lnTo>
                    <a:pt x="304" y="121"/>
                  </a:lnTo>
                  <a:lnTo>
                    <a:pt x="308" y="121"/>
                  </a:lnTo>
                  <a:lnTo>
                    <a:pt x="308" y="115"/>
                  </a:lnTo>
                  <a:lnTo>
                    <a:pt x="312" y="115"/>
                  </a:lnTo>
                  <a:lnTo>
                    <a:pt x="312" y="108"/>
                  </a:lnTo>
                  <a:lnTo>
                    <a:pt x="312" y="102"/>
                  </a:lnTo>
                  <a:lnTo>
                    <a:pt x="312" y="95"/>
                  </a:lnTo>
                  <a:lnTo>
                    <a:pt x="308" y="89"/>
                  </a:lnTo>
                  <a:lnTo>
                    <a:pt x="308" y="83"/>
                  </a:lnTo>
                  <a:lnTo>
                    <a:pt x="304" y="83"/>
                  </a:lnTo>
                  <a:lnTo>
                    <a:pt x="304" y="76"/>
                  </a:lnTo>
                  <a:lnTo>
                    <a:pt x="300" y="70"/>
                  </a:lnTo>
                  <a:lnTo>
                    <a:pt x="300" y="63"/>
                  </a:lnTo>
                  <a:lnTo>
                    <a:pt x="292" y="51"/>
                  </a:lnTo>
                  <a:lnTo>
                    <a:pt x="280" y="39"/>
                  </a:lnTo>
                  <a:lnTo>
                    <a:pt x="268" y="26"/>
                  </a:lnTo>
                  <a:lnTo>
                    <a:pt x="256" y="19"/>
                  </a:lnTo>
                  <a:lnTo>
                    <a:pt x="244" y="13"/>
                  </a:lnTo>
                  <a:lnTo>
                    <a:pt x="228" y="6"/>
                  </a:lnTo>
                  <a:lnTo>
                    <a:pt x="217" y="0"/>
                  </a:lnTo>
                  <a:lnTo>
                    <a:pt x="204" y="0"/>
                  </a:lnTo>
                  <a:lnTo>
                    <a:pt x="192" y="0"/>
                  </a:lnTo>
                  <a:lnTo>
                    <a:pt x="180" y="0"/>
                  </a:lnTo>
                  <a:lnTo>
                    <a:pt x="153" y="26"/>
                  </a:lnTo>
                  <a:lnTo>
                    <a:pt x="132" y="45"/>
                  </a:lnTo>
                  <a:lnTo>
                    <a:pt x="120" y="76"/>
                  </a:lnTo>
                  <a:lnTo>
                    <a:pt x="112" y="102"/>
                  </a:lnTo>
                  <a:lnTo>
                    <a:pt x="104" y="134"/>
                  </a:lnTo>
                  <a:lnTo>
                    <a:pt x="104" y="160"/>
                  </a:lnTo>
                  <a:lnTo>
                    <a:pt x="104" y="185"/>
                  </a:lnTo>
                  <a:lnTo>
                    <a:pt x="104" y="210"/>
                  </a:lnTo>
                  <a:lnTo>
                    <a:pt x="104" y="229"/>
                  </a:lnTo>
                  <a:lnTo>
                    <a:pt x="104" y="236"/>
                  </a:lnTo>
                  <a:lnTo>
                    <a:pt x="108" y="242"/>
                  </a:lnTo>
                  <a:lnTo>
                    <a:pt x="112" y="249"/>
                  </a:lnTo>
                  <a:lnTo>
                    <a:pt x="116" y="261"/>
                  </a:lnTo>
                  <a:lnTo>
                    <a:pt x="116" y="268"/>
                  </a:lnTo>
                  <a:lnTo>
                    <a:pt x="116" y="274"/>
                  </a:lnTo>
                  <a:lnTo>
                    <a:pt x="120" y="281"/>
                  </a:lnTo>
                  <a:lnTo>
                    <a:pt x="120" y="287"/>
                  </a:lnTo>
                  <a:lnTo>
                    <a:pt x="120" y="294"/>
                  </a:lnTo>
                  <a:lnTo>
                    <a:pt x="124" y="300"/>
                  </a:lnTo>
                  <a:lnTo>
                    <a:pt x="124" y="306"/>
                  </a:lnTo>
                  <a:lnTo>
                    <a:pt x="124" y="313"/>
                  </a:lnTo>
                  <a:lnTo>
                    <a:pt x="128" y="313"/>
                  </a:lnTo>
                  <a:lnTo>
                    <a:pt x="128" y="318"/>
                  </a:lnTo>
                  <a:lnTo>
                    <a:pt x="132" y="318"/>
                  </a:lnTo>
                  <a:lnTo>
                    <a:pt x="132" y="325"/>
                  </a:lnTo>
                  <a:lnTo>
                    <a:pt x="132" y="331"/>
                  </a:lnTo>
                  <a:lnTo>
                    <a:pt x="132" y="338"/>
                  </a:lnTo>
                  <a:lnTo>
                    <a:pt x="128" y="338"/>
                  </a:lnTo>
                  <a:lnTo>
                    <a:pt x="124" y="344"/>
                  </a:lnTo>
                  <a:lnTo>
                    <a:pt x="120" y="344"/>
                  </a:lnTo>
                  <a:lnTo>
                    <a:pt x="120" y="350"/>
                  </a:lnTo>
                  <a:lnTo>
                    <a:pt x="116" y="357"/>
                  </a:lnTo>
                  <a:lnTo>
                    <a:pt x="112" y="363"/>
                  </a:lnTo>
                  <a:lnTo>
                    <a:pt x="104" y="370"/>
                  </a:lnTo>
                  <a:lnTo>
                    <a:pt x="96" y="376"/>
                  </a:lnTo>
                  <a:lnTo>
                    <a:pt x="88" y="383"/>
                  </a:lnTo>
                  <a:lnTo>
                    <a:pt x="80" y="389"/>
                  </a:lnTo>
                  <a:lnTo>
                    <a:pt x="76" y="395"/>
                  </a:lnTo>
                  <a:lnTo>
                    <a:pt x="68" y="408"/>
                  </a:lnTo>
                  <a:lnTo>
                    <a:pt x="64" y="415"/>
                  </a:lnTo>
                  <a:lnTo>
                    <a:pt x="60" y="428"/>
                  </a:lnTo>
                  <a:lnTo>
                    <a:pt x="52" y="434"/>
                  </a:lnTo>
                  <a:lnTo>
                    <a:pt x="52" y="440"/>
                  </a:lnTo>
                  <a:lnTo>
                    <a:pt x="48" y="446"/>
                  </a:lnTo>
                  <a:lnTo>
                    <a:pt x="40" y="459"/>
                  </a:lnTo>
                  <a:lnTo>
                    <a:pt x="36" y="471"/>
                  </a:lnTo>
                  <a:lnTo>
                    <a:pt x="32" y="491"/>
                  </a:lnTo>
                  <a:lnTo>
                    <a:pt x="24" y="516"/>
                  </a:lnTo>
                  <a:lnTo>
                    <a:pt x="16" y="542"/>
                  </a:lnTo>
                  <a:lnTo>
                    <a:pt x="12" y="573"/>
                  </a:lnTo>
                  <a:lnTo>
                    <a:pt x="8" y="612"/>
                  </a:lnTo>
                  <a:lnTo>
                    <a:pt x="4" y="638"/>
                  </a:lnTo>
                  <a:lnTo>
                    <a:pt x="0" y="670"/>
                  </a:lnTo>
                  <a:lnTo>
                    <a:pt x="0" y="694"/>
                  </a:lnTo>
                  <a:lnTo>
                    <a:pt x="0" y="727"/>
                  </a:lnTo>
                  <a:lnTo>
                    <a:pt x="0" y="752"/>
                  </a:lnTo>
                  <a:lnTo>
                    <a:pt x="0" y="778"/>
                  </a:lnTo>
                  <a:lnTo>
                    <a:pt x="4" y="804"/>
                  </a:lnTo>
                  <a:lnTo>
                    <a:pt x="4" y="828"/>
                  </a:lnTo>
                  <a:lnTo>
                    <a:pt x="8" y="854"/>
                  </a:lnTo>
                  <a:lnTo>
                    <a:pt x="12" y="880"/>
                  </a:lnTo>
                  <a:lnTo>
                    <a:pt x="12" y="886"/>
                  </a:lnTo>
                  <a:lnTo>
                    <a:pt x="12" y="893"/>
                  </a:lnTo>
                  <a:lnTo>
                    <a:pt x="12" y="899"/>
                  </a:lnTo>
                  <a:lnTo>
                    <a:pt x="12" y="905"/>
                  </a:lnTo>
                  <a:lnTo>
                    <a:pt x="12" y="912"/>
                  </a:lnTo>
                  <a:lnTo>
                    <a:pt x="16" y="918"/>
                  </a:lnTo>
                  <a:lnTo>
                    <a:pt x="16" y="925"/>
                  </a:lnTo>
                  <a:lnTo>
                    <a:pt x="16" y="931"/>
                  </a:lnTo>
                  <a:lnTo>
                    <a:pt x="16" y="938"/>
                  </a:lnTo>
                  <a:lnTo>
                    <a:pt x="16" y="944"/>
                  </a:lnTo>
                  <a:lnTo>
                    <a:pt x="16" y="949"/>
                  </a:lnTo>
                  <a:lnTo>
                    <a:pt x="16" y="956"/>
                  </a:lnTo>
                  <a:lnTo>
                    <a:pt x="16" y="962"/>
                  </a:lnTo>
                  <a:lnTo>
                    <a:pt x="16" y="969"/>
                  </a:lnTo>
                  <a:lnTo>
                    <a:pt x="20" y="975"/>
                  </a:lnTo>
                  <a:lnTo>
                    <a:pt x="20" y="982"/>
                  </a:lnTo>
                  <a:lnTo>
                    <a:pt x="20" y="988"/>
                  </a:lnTo>
                  <a:lnTo>
                    <a:pt x="20" y="994"/>
                  </a:lnTo>
                  <a:lnTo>
                    <a:pt x="24" y="994"/>
                  </a:lnTo>
                  <a:lnTo>
                    <a:pt x="24" y="1001"/>
                  </a:lnTo>
                  <a:lnTo>
                    <a:pt x="20" y="1007"/>
                  </a:lnTo>
                  <a:lnTo>
                    <a:pt x="24" y="1007"/>
                  </a:lnTo>
                  <a:lnTo>
                    <a:pt x="24" y="1014"/>
                  </a:lnTo>
                  <a:lnTo>
                    <a:pt x="24" y="1039"/>
                  </a:lnTo>
                  <a:lnTo>
                    <a:pt x="29" y="1059"/>
                  </a:lnTo>
                  <a:lnTo>
                    <a:pt x="29" y="1070"/>
                  </a:lnTo>
                  <a:lnTo>
                    <a:pt x="29" y="1090"/>
                  </a:lnTo>
                  <a:lnTo>
                    <a:pt x="29" y="1109"/>
                  </a:lnTo>
                  <a:lnTo>
                    <a:pt x="29" y="1122"/>
                  </a:lnTo>
                  <a:lnTo>
                    <a:pt x="29" y="1141"/>
                  </a:lnTo>
                  <a:lnTo>
                    <a:pt x="29" y="1154"/>
                  </a:lnTo>
                  <a:lnTo>
                    <a:pt x="29" y="1173"/>
                  </a:lnTo>
                  <a:lnTo>
                    <a:pt x="29" y="1193"/>
                  </a:lnTo>
                  <a:lnTo>
                    <a:pt x="29" y="1198"/>
                  </a:lnTo>
                  <a:lnTo>
                    <a:pt x="24" y="1198"/>
                  </a:lnTo>
                  <a:lnTo>
                    <a:pt x="29" y="1198"/>
                  </a:lnTo>
                  <a:lnTo>
                    <a:pt x="29" y="1204"/>
                  </a:lnTo>
                  <a:lnTo>
                    <a:pt x="29" y="1211"/>
                  </a:lnTo>
                  <a:lnTo>
                    <a:pt x="29" y="1217"/>
                  </a:lnTo>
                  <a:lnTo>
                    <a:pt x="29" y="1224"/>
                  </a:lnTo>
                  <a:lnTo>
                    <a:pt x="29" y="1230"/>
                  </a:lnTo>
                  <a:lnTo>
                    <a:pt x="29" y="1237"/>
                  </a:lnTo>
                  <a:lnTo>
                    <a:pt x="29" y="1243"/>
                  </a:lnTo>
                  <a:lnTo>
                    <a:pt x="29" y="1249"/>
                  </a:lnTo>
                  <a:lnTo>
                    <a:pt x="24" y="1256"/>
                  </a:lnTo>
                  <a:lnTo>
                    <a:pt x="24" y="1269"/>
                  </a:lnTo>
                  <a:lnTo>
                    <a:pt x="24" y="1282"/>
                  </a:lnTo>
                  <a:lnTo>
                    <a:pt x="20" y="1288"/>
                  </a:lnTo>
                  <a:lnTo>
                    <a:pt x="20" y="1294"/>
                  </a:lnTo>
                  <a:lnTo>
                    <a:pt x="20" y="1301"/>
                  </a:lnTo>
                  <a:lnTo>
                    <a:pt x="20" y="1307"/>
                  </a:lnTo>
                  <a:lnTo>
                    <a:pt x="20" y="1314"/>
                  </a:lnTo>
                  <a:lnTo>
                    <a:pt x="20" y="1326"/>
                  </a:lnTo>
                  <a:lnTo>
                    <a:pt x="20" y="1332"/>
                  </a:lnTo>
                  <a:lnTo>
                    <a:pt x="20" y="1338"/>
                  </a:lnTo>
                  <a:lnTo>
                    <a:pt x="20" y="1345"/>
                  </a:lnTo>
                  <a:lnTo>
                    <a:pt x="16" y="1351"/>
                  </a:lnTo>
                  <a:lnTo>
                    <a:pt x="16" y="1358"/>
                  </a:lnTo>
                  <a:lnTo>
                    <a:pt x="16" y="1364"/>
                  </a:lnTo>
                  <a:lnTo>
                    <a:pt x="16" y="1377"/>
                  </a:lnTo>
                  <a:lnTo>
                    <a:pt x="16" y="1383"/>
                  </a:lnTo>
                  <a:lnTo>
                    <a:pt x="16" y="1390"/>
                  </a:lnTo>
                  <a:lnTo>
                    <a:pt x="20" y="1390"/>
                  </a:lnTo>
                  <a:lnTo>
                    <a:pt x="20" y="1396"/>
                  </a:lnTo>
                  <a:lnTo>
                    <a:pt x="24" y="1396"/>
                  </a:lnTo>
                  <a:lnTo>
                    <a:pt x="24" y="1403"/>
                  </a:lnTo>
                  <a:lnTo>
                    <a:pt x="29" y="1403"/>
                  </a:lnTo>
                  <a:lnTo>
                    <a:pt x="32" y="1403"/>
                  </a:lnTo>
                  <a:lnTo>
                    <a:pt x="36" y="1409"/>
                  </a:lnTo>
                  <a:lnTo>
                    <a:pt x="40" y="1409"/>
                  </a:lnTo>
                  <a:lnTo>
                    <a:pt x="44" y="1409"/>
                  </a:lnTo>
                  <a:lnTo>
                    <a:pt x="48" y="1416"/>
                  </a:lnTo>
                  <a:lnTo>
                    <a:pt x="52" y="1416"/>
                  </a:lnTo>
                  <a:lnTo>
                    <a:pt x="56" y="1422"/>
                  </a:lnTo>
                  <a:lnTo>
                    <a:pt x="60" y="1422"/>
                  </a:lnTo>
                  <a:lnTo>
                    <a:pt x="60" y="1428"/>
                  </a:lnTo>
                  <a:lnTo>
                    <a:pt x="60" y="1435"/>
                  </a:lnTo>
                  <a:lnTo>
                    <a:pt x="60" y="1447"/>
                  </a:lnTo>
                  <a:lnTo>
                    <a:pt x="60" y="1453"/>
                  </a:lnTo>
                  <a:lnTo>
                    <a:pt x="60" y="1466"/>
                  </a:lnTo>
                  <a:lnTo>
                    <a:pt x="64" y="1479"/>
                  </a:lnTo>
                  <a:lnTo>
                    <a:pt x="64" y="1485"/>
                  </a:lnTo>
                  <a:lnTo>
                    <a:pt x="64" y="1498"/>
                  </a:lnTo>
                  <a:lnTo>
                    <a:pt x="64" y="1504"/>
                  </a:lnTo>
                  <a:lnTo>
                    <a:pt x="64" y="1517"/>
                  </a:lnTo>
                  <a:lnTo>
                    <a:pt x="68" y="1517"/>
                  </a:lnTo>
                  <a:lnTo>
                    <a:pt x="68" y="1524"/>
                  </a:lnTo>
                  <a:lnTo>
                    <a:pt x="68" y="1530"/>
                  </a:lnTo>
                  <a:lnTo>
                    <a:pt x="68" y="1537"/>
                  </a:lnTo>
                  <a:lnTo>
                    <a:pt x="64" y="1543"/>
                  </a:lnTo>
                  <a:lnTo>
                    <a:pt x="68" y="1549"/>
                  </a:lnTo>
                  <a:lnTo>
                    <a:pt x="68" y="1556"/>
                  </a:lnTo>
                  <a:lnTo>
                    <a:pt x="68" y="1562"/>
                  </a:lnTo>
                  <a:lnTo>
                    <a:pt x="68" y="1569"/>
                  </a:lnTo>
                  <a:lnTo>
                    <a:pt x="68" y="1574"/>
                  </a:lnTo>
                  <a:lnTo>
                    <a:pt x="68" y="1581"/>
                  </a:lnTo>
                  <a:lnTo>
                    <a:pt x="64" y="1587"/>
                  </a:lnTo>
                  <a:lnTo>
                    <a:pt x="60" y="1587"/>
                  </a:lnTo>
                  <a:lnTo>
                    <a:pt x="56" y="1593"/>
                  </a:lnTo>
                  <a:lnTo>
                    <a:pt x="48" y="1593"/>
                  </a:lnTo>
                  <a:lnTo>
                    <a:pt x="44" y="1600"/>
                  </a:lnTo>
                  <a:lnTo>
                    <a:pt x="40" y="1600"/>
                  </a:lnTo>
                  <a:lnTo>
                    <a:pt x="36" y="1600"/>
                  </a:lnTo>
                  <a:lnTo>
                    <a:pt x="32" y="1600"/>
                  </a:lnTo>
                  <a:lnTo>
                    <a:pt x="29" y="1626"/>
                  </a:lnTo>
                  <a:lnTo>
                    <a:pt x="508" y="1626"/>
                  </a:lnTo>
                  <a:lnTo>
                    <a:pt x="516" y="1600"/>
                  </a:lnTo>
                  <a:lnTo>
                    <a:pt x="244" y="1600"/>
                  </a:lnTo>
                  <a:lnTo>
                    <a:pt x="244" y="1581"/>
                  </a:lnTo>
                  <a:lnTo>
                    <a:pt x="244" y="1569"/>
                  </a:lnTo>
                  <a:lnTo>
                    <a:pt x="248" y="1549"/>
                  </a:lnTo>
                  <a:lnTo>
                    <a:pt x="248" y="1530"/>
                  </a:lnTo>
                  <a:lnTo>
                    <a:pt x="252" y="1517"/>
                  </a:lnTo>
                  <a:lnTo>
                    <a:pt x="252" y="1498"/>
                  </a:lnTo>
                  <a:lnTo>
                    <a:pt x="252" y="1479"/>
                  </a:lnTo>
                  <a:lnTo>
                    <a:pt x="256" y="1466"/>
                  </a:lnTo>
                  <a:lnTo>
                    <a:pt x="256" y="1447"/>
                  </a:lnTo>
                  <a:lnTo>
                    <a:pt x="260" y="1435"/>
                  </a:lnTo>
                  <a:lnTo>
                    <a:pt x="264" y="1435"/>
                  </a:lnTo>
                  <a:lnTo>
                    <a:pt x="264" y="1428"/>
                  </a:lnTo>
                  <a:lnTo>
                    <a:pt x="268" y="1428"/>
                  </a:lnTo>
                  <a:lnTo>
                    <a:pt x="272" y="1428"/>
                  </a:lnTo>
                  <a:lnTo>
                    <a:pt x="272" y="1422"/>
                  </a:lnTo>
                  <a:lnTo>
                    <a:pt x="277" y="1422"/>
                  </a:lnTo>
                  <a:lnTo>
                    <a:pt x="280" y="1422"/>
                  </a:lnTo>
                  <a:lnTo>
                    <a:pt x="284" y="1416"/>
                  </a:lnTo>
                  <a:lnTo>
                    <a:pt x="284" y="1403"/>
                  </a:lnTo>
                  <a:lnTo>
                    <a:pt x="280" y="1390"/>
                  </a:lnTo>
                  <a:lnTo>
                    <a:pt x="280" y="1383"/>
                  </a:lnTo>
                  <a:lnTo>
                    <a:pt x="280" y="1377"/>
                  </a:lnTo>
                  <a:lnTo>
                    <a:pt x="284" y="1364"/>
                  </a:lnTo>
                  <a:lnTo>
                    <a:pt x="284" y="1358"/>
                  </a:lnTo>
                  <a:lnTo>
                    <a:pt x="284" y="1351"/>
                  </a:lnTo>
                  <a:lnTo>
                    <a:pt x="284" y="1338"/>
                  </a:lnTo>
                  <a:lnTo>
                    <a:pt x="284" y="1326"/>
                  </a:lnTo>
                  <a:lnTo>
                    <a:pt x="284" y="1314"/>
                  </a:lnTo>
                  <a:lnTo>
                    <a:pt x="288" y="1314"/>
                  </a:lnTo>
                  <a:lnTo>
                    <a:pt x="288" y="1288"/>
                  </a:lnTo>
                  <a:lnTo>
                    <a:pt x="288" y="1269"/>
                  </a:lnTo>
                  <a:lnTo>
                    <a:pt x="284" y="1249"/>
                  </a:lnTo>
                  <a:lnTo>
                    <a:pt x="284" y="1224"/>
                  </a:lnTo>
                  <a:lnTo>
                    <a:pt x="284" y="1204"/>
                  </a:lnTo>
                  <a:lnTo>
                    <a:pt x="284" y="1180"/>
                  </a:lnTo>
                  <a:lnTo>
                    <a:pt x="284" y="1161"/>
                  </a:lnTo>
                  <a:lnTo>
                    <a:pt x="284" y="1135"/>
                  </a:lnTo>
                  <a:lnTo>
                    <a:pt x="284" y="1109"/>
                  </a:lnTo>
                  <a:lnTo>
                    <a:pt x="284" y="1083"/>
                  </a:lnTo>
                  <a:lnTo>
                    <a:pt x="292" y="1083"/>
                  </a:lnTo>
                  <a:lnTo>
                    <a:pt x="296" y="1083"/>
                  </a:lnTo>
                  <a:lnTo>
                    <a:pt x="300" y="1083"/>
                  </a:lnTo>
                  <a:lnTo>
                    <a:pt x="304" y="1083"/>
                  </a:lnTo>
                  <a:lnTo>
                    <a:pt x="308" y="1090"/>
                  </a:lnTo>
                  <a:lnTo>
                    <a:pt x="312" y="1090"/>
                  </a:lnTo>
                  <a:lnTo>
                    <a:pt x="316" y="1090"/>
                  </a:lnTo>
                  <a:lnTo>
                    <a:pt x="320" y="1096"/>
                  </a:lnTo>
                  <a:lnTo>
                    <a:pt x="324" y="1096"/>
                  </a:lnTo>
                  <a:lnTo>
                    <a:pt x="328" y="1096"/>
                  </a:lnTo>
                  <a:lnTo>
                    <a:pt x="337" y="1083"/>
                  </a:lnTo>
                  <a:lnTo>
                    <a:pt x="332" y="1083"/>
                  </a:lnTo>
                  <a:lnTo>
                    <a:pt x="337" y="1077"/>
                  </a:lnTo>
                  <a:lnTo>
                    <a:pt x="337" y="1070"/>
                  </a:lnTo>
                  <a:lnTo>
                    <a:pt x="341" y="1065"/>
                  </a:lnTo>
                  <a:lnTo>
                    <a:pt x="341" y="1059"/>
                  </a:lnTo>
                  <a:lnTo>
                    <a:pt x="341" y="1052"/>
                  </a:lnTo>
                  <a:lnTo>
                    <a:pt x="344" y="1052"/>
                  </a:lnTo>
                  <a:lnTo>
                    <a:pt x="341" y="1046"/>
                  </a:lnTo>
                  <a:lnTo>
                    <a:pt x="344" y="1046"/>
                  </a:lnTo>
                  <a:lnTo>
                    <a:pt x="348" y="1046"/>
                  </a:lnTo>
                  <a:lnTo>
                    <a:pt x="352" y="1046"/>
                  </a:lnTo>
                  <a:lnTo>
                    <a:pt x="352" y="1052"/>
                  </a:lnTo>
                  <a:lnTo>
                    <a:pt x="356" y="1052"/>
                  </a:lnTo>
                  <a:lnTo>
                    <a:pt x="360" y="1059"/>
                  </a:lnTo>
                  <a:lnTo>
                    <a:pt x="364" y="1059"/>
                  </a:lnTo>
                  <a:lnTo>
                    <a:pt x="368" y="1065"/>
                  </a:lnTo>
                  <a:lnTo>
                    <a:pt x="372" y="1065"/>
                  </a:lnTo>
                  <a:lnTo>
                    <a:pt x="376" y="1070"/>
                  </a:lnTo>
                  <a:lnTo>
                    <a:pt x="372" y="1070"/>
                  </a:lnTo>
                  <a:lnTo>
                    <a:pt x="376" y="1077"/>
                  </a:lnTo>
                  <a:lnTo>
                    <a:pt x="380" y="1083"/>
                  </a:lnTo>
                  <a:lnTo>
                    <a:pt x="380" y="1090"/>
                  </a:lnTo>
                  <a:lnTo>
                    <a:pt x="384" y="1090"/>
                  </a:lnTo>
                  <a:lnTo>
                    <a:pt x="388" y="1090"/>
                  </a:lnTo>
                  <a:lnTo>
                    <a:pt x="392" y="1090"/>
                  </a:lnTo>
                  <a:lnTo>
                    <a:pt x="392" y="1096"/>
                  </a:lnTo>
                  <a:lnTo>
                    <a:pt x="397" y="1096"/>
                  </a:lnTo>
                  <a:lnTo>
                    <a:pt x="401" y="1103"/>
                  </a:lnTo>
                  <a:lnTo>
                    <a:pt x="401" y="1109"/>
                  </a:lnTo>
                  <a:lnTo>
                    <a:pt x="404" y="1109"/>
                  </a:lnTo>
                  <a:lnTo>
                    <a:pt x="408" y="1109"/>
                  </a:lnTo>
                  <a:lnTo>
                    <a:pt x="412" y="1109"/>
                  </a:lnTo>
                  <a:lnTo>
                    <a:pt x="416" y="1109"/>
                  </a:lnTo>
                  <a:lnTo>
                    <a:pt x="420" y="1116"/>
                  </a:lnTo>
                  <a:lnTo>
                    <a:pt x="424" y="1116"/>
                  </a:lnTo>
                  <a:lnTo>
                    <a:pt x="428" y="1116"/>
                  </a:lnTo>
                  <a:lnTo>
                    <a:pt x="432" y="1116"/>
                  </a:lnTo>
                  <a:lnTo>
                    <a:pt x="436" y="1109"/>
                  </a:lnTo>
                  <a:lnTo>
                    <a:pt x="440" y="1116"/>
                  </a:lnTo>
                  <a:lnTo>
                    <a:pt x="444" y="1116"/>
                  </a:lnTo>
                  <a:lnTo>
                    <a:pt x="448" y="1109"/>
                  </a:lnTo>
                  <a:lnTo>
                    <a:pt x="452" y="1109"/>
                  </a:lnTo>
                  <a:lnTo>
                    <a:pt x="452" y="1103"/>
                  </a:lnTo>
                  <a:lnTo>
                    <a:pt x="456" y="1103"/>
                  </a:lnTo>
                  <a:lnTo>
                    <a:pt x="461" y="1096"/>
                  </a:lnTo>
                  <a:lnTo>
                    <a:pt x="465" y="1090"/>
                  </a:lnTo>
                  <a:lnTo>
                    <a:pt x="468" y="1090"/>
                  </a:lnTo>
                  <a:lnTo>
                    <a:pt x="472" y="1090"/>
                  </a:lnTo>
                  <a:lnTo>
                    <a:pt x="476" y="1083"/>
                  </a:lnTo>
                  <a:lnTo>
                    <a:pt x="480" y="1083"/>
                  </a:lnTo>
                  <a:lnTo>
                    <a:pt x="480" y="1077"/>
                  </a:lnTo>
                  <a:lnTo>
                    <a:pt x="484" y="1077"/>
                  </a:lnTo>
                  <a:lnTo>
                    <a:pt x="488" y="1070"/>
                  </a:lnTo>
                  <a:lnTo>
                    <a:pt x="492" y="1070"/>
                  </a:lnTo>
                  <a:lnTo>
                    <a:pt x="496" y="1065"/>
                  </a:lnTo>
                  <a:lnTo>
                    <a:pt x="500" y="1065"/>
                  </a:lnTo>
                  <a:lnTo>
                    <a:pt x="504" y="1065"/>
                  </a:lnTo>
                  <a:lnTo>
                    <a:pt x="504" y="1070"/>
                  </a:lnTo>
                  <a:lnTo>
                    <a:pt x="508" y="1070"/>
                  </a:lnTo>
                  <a:lnTo>
                    <a:pt x="508" y="1077"/>
                  </a:lnTo>
                  <a:lnTo>
                    <a:pt x="512" y="1077"/>
                  </a:lnTo>
                  <a:lnTo>
                    <a:pt x="516" y="1077"/>
                  </a:lnTo>
                  <a:lnTo>
                    <a:pt x="521" y="1070"/>
                  </a:lnTo>
                  <a:lnTo>
                    <a:pt x="521" y="1077"/>
                  </a:lnTo>
                  <a:lnTo>
                    <a:pt x="525" y="1083"/>
                  </a:lnTo>
                  <a:lnTo>
                    <a:pt x="525" y="1090"/>
                  </a:lnTo>
                  <a:lnTo>
                    <a:pt x="525" y="1096"/>
                  </a:lnTo>
                  <a:lnTo>
                    <a:pt x="525" y="1103"/>
                  </a:lnTo>
                  <a:lnTo>
                    <a:pt x="525" y="1109"/>
                  </a:lnTo>
                  <a:lnTo>
                    <a:pt x="525" y="1116"/>
                  </a:lnTo>
                  <a:lnTo>
                    <a:pt x="532" y="1116"/>
                  </a:lnTo>
                  <a:lnTo>
                    <a:pt x="540" y="1116"/>
                  </a:lnTo>
                  <a:lnTo>
                    <a:pt x="548" y="1116"/>
                  </a:lnTo>
                  <a:lnTo>
                    <a:pt x="560" y="1109"/>
                  </a:lnTo>
                  <a:lnTo>
                    <a:pt x="568" y="1109"/>
                  </a:lnTo>
                  <a:lnTo>
                    <a:pt x="576" y="1103"/>
                  </a:lnTo>
                  <a:lnTo>
                    <a:pt x="585" y="1096"/>
                  </a:lnTo>
                  <a:lnTo>
                    <a:pt x="592" y="1090"/>
                  </a:lnTo>
                  <a:lnTo>
                    <a:pt x="600" y="1090"/>
                  </a:lnTo>
                  <a:lnTo>
                    <a:pt x="608" y="1083"/>
                  </a:lnTo>
                  <a:lnTo>
                    <a:pt x="612" y="1083"/>
                  </a:lnTo>
                  <a:lnTo>
                    <a:pt x="616" y="1077"/>
                  </a:lnTo>
                  <a:lnTo>
                    <a:pt x="620" y="1070"/>
                  </a:lnTo>
                  <a:lnTo>
                    <a:pt x="624" y="1070"/>
                  </a:lnTo>
                  <a:lnTo>
                    <a:pt x="628" y="1070"/>
                  </a:lnTo>
                  <a:lnTo>
                    <a:pt x="636" y="1065"/>
                  </a:lnTo>
                  <a:lnTo>
                    <a:pt x="640" y="1065"/>
                  </a:lnTo>
                  <a:lnTo>
                    <a:pt x="645" y="1065"/>
                  </a:lnTo>
                  <a:lnTo>
                    <a:pt x="649" y="1059"/>
                  </a:lnTo>
                  <a:lnTo>
                    <a:pt x="656" y="1059"/>
                  </a:lnTo>
                  <a:lnTo>
                    <a:pt x="660" y="1059"/>
                  </a:lnTo>
                  <a:lnTo>
                    <a:pt x="664" y="1052"/>
                  </a:lnTo>
                  <a:lnTo>
                    <a:pt x="668" y="1052"/>
                  </a:lnTo>
                  <a:lnTo>
                    <a:pt x="672" y="1052"/>
                  </a:lnTo>
                  <a:lnTo>
                    <a:pt x="672" y="1046"/>
                  </a:lnTo>
                  <a:lnTo>
                    <a:pt x="676" y="1046"/>
                  </a:lnTo>
                  <a:lnTo>
                    <a:pt x="680" y="1046"/>
                  </a:lnTo>
                  <a:lnTo>
                    <a:pt x="684" y="1046"/>
                  </a:lnTo>
                  <a:lnTo>
                    <a:pt x="684" y="1039"/>
                  </a:lnTo>
                  <a:lnTo>
                    <a:pt x="709" y="1027"/>
                  </a:lnTo>
                  <a:lnTo>
                    <a:pt x="713" y="1033"/>
                  </a:lnTo>
                  <a:lnTo>
                    <a:pt x="713" y="1039"/>
                  </a:lnTo>
                  <a:lnTo>
                    <a:pt x="713" y="1046"/>
                  </a:lnTo>
                  <a:lnTo>
                    <a:pt x="716" y="1052"/>
                  </a:lnTo>
                  <a:lnTo>
                    <a:pt x="716" y="1059"/>
                  </a:lnTo>
                  <a:lnTo>
                    <a:pt x="716" y="1065"/>
                  </a:lnTo>
                  <a:lnTo>
                    <a:pt x="716" y="1077"/>
                  </a:lnTo>
                  <a:lnTo>
                    <a:pt x="716" y="1083"/>
                  </a:lnTo>
                  <a:lnTo>
                    <a:pt x="716" y="1090"/>
                  </a:lnTo>
                  <a:lnTo>
                    <a:pt x="716" y="1096"/>
                  </a:lnTo>
                  <a:lnTo>
                    <a:pt x="716" y="1103"/>
                  </a:lnTo>
                  <a:lnTo>
                    <a:pt x="716" y="1109"/>
                  </a:lnTo>
                  <a:lnTo>
                    <a:pt x="713" y="1122"/>
                  </a:lnTo>
                  <a:lnTo>
                    <a:pt x="713" y="1128"/>
                  </a:lnTo>
                  <a:lnTo>
                    <a:pt x="713" y="1135"/>
                  </a:lnTo>
                  <a:lnTo>
                    <a:pt x="713" y="1141"/>
                  </a:lnTo>
                  <a:lnTo>
                    <a:pt x="713" y="1154"/>
                  </a:lnTo>
                  <a:lnTo>
                    <a:pt x="716" y="1161"/>
                  </a:lnTo>
                  <a:lnTo>
                    <a:pt x="716" y="1167"/>
                  </a:lnTo>
                  <a:lnTo>
                    <a:pt x="716" y="1180"/>
                  </a:lnTo>
                  <a:lnTo>
                    <a:pt x="716" y="1186"/>
                  </a:lnTo>
                  <a:lnTo>
                    <a:pt x="720" y="1193"/>
                  </a:lnTo>
                  <a:lnTo>
                    <a:pt x="720" y="1198"/>
                  </a:lnTo>
                  <a:lnTo>
                    <a:pt x="720" y="1204"/>
                  </a:lnTo>
                  <a:lnTo>
                    <a:pt x="720" y="1217"/>
                  </a:lnTo>
                  <a:lnTo>
                    <a:pt x="720" y="1224"/>
                  </a:lnTo>
                  <a:lnTo>
                    <a:pt x="720" y="1230"/>
                  </a:lnTo>
                  <a:lnTo>
                    <a:pt x="720" y="1237"/>
                  </a:lnTo>
                  <a:lnTo>
                    <a:pt x="724" y="1249"/>
                  </a:lnTo>
                  <a:lnTo>
                    <a:pt x="724" y="1256"/>
                  </a:lnTo>
                  <a:lnTo>
                    <a:pt x="724" y="1269"/>
                  </a:lnTo>
                  <a:lnTo>
                    <a:pt x="724" y="1282"/>
                  </a:lnTo>
                  <a:lnTo>
                    <a:pt x="724" y="1294"/>
                  </a:lnTo>
                  <a:lnTo>
                    <a:pt x="724" y="1307"/>
                  </a:lnTo>
                  <a:lnTo>
                    <a:pt x="724" y="1320"/>
                  </a:lnTo>
                  <a:lnTo>
                    <a:pt x="728" y="1332"/>
                  </a:lnTo>
                  <a:lnTo>
                    <a:pt x="728" y="1345"/>
                  </a:lnTo>
                  <a:lnTo>
                    <a:pt x="728" y="1358"/>
                  </a:lnTo>
                  <a:lnTo>
                    <a:pt x="728" y="1371"/>
                  </a:lnTo>
                  <a:lnTo>
                    <a:pt x="724" y="1447"/>
                  </a:lnTo>
                  <a:lnTo>
                    <a:pt x="728" y="1453"/>
                  </a:lnTo>
                  <a:lnTo>
                    <a:pt x="728" y="1459"/>
                  </a:lnTo>
                  <a:lnTo>
                    <a:pt x="728" y="1466"/>
                  </a:lnTo>
                  <a:lnTo>
                    <a:pt x="728" y="1472"/>
                  </a:lnTo>
                  <a:lnTo>
                    <a:pt x="724" y="1479"/>
                  </a:lnTo>
                  <a:lnTo>
                    <a:pt x="728" y="1485"/>
                  </a:lnTo>
                  <a:lnTo>
                    <a:pt x="732" y="1492"/>
                  </a:lnTo>
                  <a:lnTo>
                    <a:pt x="736" y="1492"/>
                  </a:lnTo>
                  <a:lnTo>
                    <a:pt x="740" y="1492"/>
                  </a:lnTo>
                  <a:lnTo>
                    <a:pt x="744" y="1498"/>
                  </a:lnTo>
                  <a:lnTo>
                    <a:pt x="748" y="1498"/>
                  </a:lnTo>
                  <a:lnTo>
                    <a:pt x="748" y="1504"/>
                  </a:lnTo>
                  <a:lnTo>
                    <a:pt x="748" y="1511"/>
                  </a:lnTo>
                  <a:lnTo>
                    <a:pt x="752" y="1517"/>
                  </a:lnTo>
                  <a:lnTo>
                    <a:pt x="752" y="1524"/>
                  </a:lnTo>
                  <a:lnTo>
                    <a:pt x="752" y="1530"/>
                  </a:lnTo>
                  <a:lnTo>
                    <a:pt x="752" y="1537"/>
                  </a:lnTo>
                  <a:lnTo>
                    <a:pt x="752" y="1543"/>
                  </a:lnTo>
                  <a:lnTo>
                    <a:pt x="752" y="1549"/>
                  </a:lnTo>
                  <a:lnTo>
                    <a:pt x="752" y="1556"/>
                  </a:lnTo>
                  <a:lnTo>
                    <a:pt x="756" y="1593"/>
                  </a:lnTo>
                  <a:lnTo>
                    <a:pt x="649" y="1593"/>
                  </a:lnTo>
                  <a:lnTo>
                    <a:pt x="649" y="1600"/>
                  </a:lnTo>
                  <a:lnTo>
                    <a:pt x="649" y="1606"/>
                  </a:lnTo>
                  <a:lnTo>
                    <a:pt x="652" y="1606"/>
                  </a:lnTo>
                  <a:lnTo>
                    <a:pt x="652" y="1613"/>
                  </a:lnTo>
                  <a:lnTo>
                    <a:pt x="652" y="1619"/>
                  </a:lnTo>
                  <a:lnTo>
                    <a:pt x="656" y="1626"/>
                  </a:lnTo>
                  <a:lnTo>
                    <a:pt x="957" y="1632"/>
                  </a:lnTo>
                  <a:lnTo>
                    <a:pt x="957" y="1600"/>
                  </a:lnTo>
                  <a:lnTo>
                    <a:pt x="957" y="1593"/>
                  </a:lnTo>
                  <a:lnTo>
                    <a:pt x="957" y="1587"/>
                  </a:lnTo>
                  <a:lnTo>
                    <a:pt x="957" y="1581"/>
                  </a:lnTo>
                  <a:lnTo>
                    <a:pt x="957" y="1569"/>
                  </a:lnTo>
                  <a:lnTo>
                    <a:pt x="957" y="1562"/>
                  </a:lnTo>
                  <a:lnTo>
                    <a:pt x="961" y="1556"/>
                  </a:lnTo>
                  <a:lnTo>
                    <a:pt x="961" y="1549"/>
                  </a:lnTo>
                  <a:lnTo>
                    <a:pt x="961" y="1543"/>
                  </a:lnTo>
                  <a:lnTo>
                    <a:pt x="961" y="1537"/>
                  </a:lnTo>
                  <a:lnTo>
                    <a:pt x="961" y="1530"/>
                  </a:lnTo>
                  <a:lnTo>
                    <a:pt x="961" y="1517"/>
                  </a:lnTo>
                  <a:lnTo>
                    <a:pt x="961" y="1504"/>
                  </a:lnTo>
                  <a:lnTo>
                    <a:pt x="964" y="1498"/>
                  </a:lnTo>
                  <a:lnTo>
                    <a:pt x="968" y="1492"/>
                  </a:lnTo>
                  <a:lnTo>
                    <a:pt x="976" y="1492"/>
                  </a:lnTo>
                  <a:lnTo>
                    <a:pt x="980" y="1485"/>
                  </a:lnTo>
                  <a:lnTo>
                    <a:pt x="984" y="1485"/>
                  </a:lnTo>
                  <a:lnTo>
                    <a:pt x="992" y="1479"/>
                  </a:lnTo>
                  <a:lnTo>
                    <a:pt x="996" y="1472"/>
                  </a:lnTo>
                  <a:lnTo>
                    <a:pt x="996" y="1466"/>
                  </a:lnTo>
                  <a:lnTo>
                    <a:pt x="996" y="1459"/>
                  </a:lnTo>
                  <a:lnTo>
                    <a:pt x="992" y="1447"/>
                  </a:lnTo>
                  <a:lnTo>
                    <a:pt x="992" y="1435"/>
                  </a:lnTo>
                  <a:lnTo>
                    <a:pt x="992" y="1428"/>
                  </a:lnTo>
                  <a:lnTo>
                    <a:pt x="992" y="1416"/>
                  </a:lnTo>
                  <a:lnTo>
                    <a:pt x="992" y="1403"/>
                  </a:lnTo>
                  <a:lnTo>
                    <a:pt x="992" y="1390"/>
                  </a:lnTo>
                  <a:lnTo>
                    <a:pt x="992" y="1377"/>
                  </a:lnTo>
                  <a:lnTo>
                    <a:pt x="992" y="1364"/>
                  </a:lnTo>
                  <a:lnTo>
                    <a:pt x="992" y="1351"/>
                  </a:lnTo>
                  <a:lnTo>
                    <a:pt x="992" y="1345"/>
                  </a:lnTo>
                  <a:lnTo>
                    <a:pt x="996" y="1326"/>
                  </a:lnTo>
                  <a:lnTo>
                    <a:pt x="996" y="1314"/>
                  </a:lnTo>
                  <a:lnTo>
                    <a:pt x="996" y="1294"/>
                  </a:lnTo>
                  <a:lnTo>
                    <a:pt x="996" y="1282"/>
                  </a:lnTo>
                  <a:lnTo>
                    <a:pt x="1000" y="1262"/>
                  </a:lnTo>
                  <a:lnTo>
                    <a:pt x="1000" y="1249"/>
                  </a:lnTo>
                  <a:lnTo>
                    <a:pt x="1000" y="1230"/>
                  </a:lnTo>
                  <a:lnTo>
                    <a:pt x="1000" y="1211"/>
                  </a:lnTo>
                  <a:lnTo>
                    <a:pt x="1000" y="1193"/>
                  </a:lnTo>
                  <a:lnTo>
                    <a:pt x="1000" y="1173"/>
                  </a:lnTo>
                  <a:lnTo>
                    <a:pt x="1000" y="1167"/>
                  </a:lnTo>
                  <a:lnTo>
                    <a:pt x="1000" y="1161"/>
                  </a:lnTo>
                  <a:lnTo>
                    <a:pt x="1000" y="1154"/>
                  </a:lnTo>
                  <a:lnTo>
                    <a:pt x="1000" y="1148"/>
                  </a:lnTo>
                  <a:lnTo>
                    <a:pt x="1000" y="1141"/>
                  </a:lnTo>
                  <a:lnTo>
                    <a:pt x="996" y="1135"/>
                  </a:lnTo>
                  <a:lnTo>
                    <a:pt x="996" y="1128"/>
                  </a:lnTo>
                  <a:lnTo>
                    <a:pt x="1000" y="1122"/>
                  </a:lnTo>
                  <a:lnTo>
                    <a:pt x="1004" y="1116"/>
                  </a:lnTo>
                  <a:lnTo>
                    <a:pt x="1008" y="1109"/>
                  </a:lnTo>
                  <a:lnTo>
                    <a:pt x="1013" y="1103"/>
                  </a:lnTo>
                  <a:lnTo>
                    <a:pt x="1017" y="1103"/>
                  </a:lnTo>
                  <a:lnTo>
                    <a:pt x="1021" y="1096"/>
                  </a:lnTo>
                  <a:lnTo>
                    <a:pt x="1025" y="1090"/>
                  </a:lnTo>
                  <a:lnTo>
                    <a:pt x="1025" y="1083"/>
                  </a:lnTo>
                  <a:lnTo>
                    <a:pt x="1028" y="1083"/>
                  </a:lnTo>
                  <a:lnTo>
                    <a:pt x="1036" y="1065"/>
                  </a:lnTo>
                  <a:lnTo>
                    <a:pt x="1040" y="1065"/>
                  </a:lnTo>
                  <a:lnTo>
                    <a:pt x="1040" y="1059"/>
                  </a:lnTo>
                  <a:lnTo>
                    <a:pt x="1044" y="1059"/>
                  </a:lnTo>
                  <a:lnTo>
                    <a:pt x="1048" y="1052"/>
                  </a:lnTo>
                  <a:lnTo>
                    <a:pt x="1048" y="1046"/>
                  </a:lnTo>
                  <a:lnTo>
                    <a:pt x="1048" y="1039"/>
                  </a:lnTo>
                  <a:lnTo>
                    <a:pt x="1052" y="1020"/>
                  </a:lnTo>
                  <a:lnTo>
                    <a:pt x="1052" y="1001"/>
                  </a:lnTo>
                  <a:lnTo>
                    <a:pt x="1052" y="982"/>
                  </a:lnTo>
                  <a:lnTo>
                    <a:pt x="1056" y="956"/>
                  </a:lnTo>
                  <a:lnTo>
                    <a:pt x="1056" y="938"/>
                  </a:lnTo>
                  <a:lnTo>
                    <a:pt x="1056" y="918"/>
                  </a:lnTo>
                  <a:lnTo>
                    <a:pt x="1056" y="899"/>
                  </a:lnTo>
                  <a:lnTo>
                    <a:pt x="1056" y="873"/>
                  </a:lnTo>
                  <a:lnTo>
                    <a:pt x="1056" y="848"/>
                  </a:lnTo>
                  <a:lnTo>
                    <a:pt x="1056" y="822"/>
                  </a:lnTo>
                  <a:lnTo>
                    <a:pt x="1056" y="817"/>
                  </a:lnTo>
                  <a:lnTo>
                    <a:pt x="1056" y="804"/>
                  </a:lnTo>
                  <a:lnTo>
                    <a:pt x="1056" y="791"/>
                  </a:lnTo>
                  <a:lnTo>
                    <a:pt x="1056" y="772"/>
                  </a:lnTo>
                  <a:lnTo>
                    <a:pt x="1168" y="728"/>
                  </a:lnTo>
                  <a:lnTo>
                    <a:pt x="1056" y="727"/>
                  </a:lnTo>
                  <a:lnTo>
                    <a:pt x="1056" y="701"/>
                  </a:lnTo>
                  <a:lnTo>
                    <a:pt x="1052" y="683"/>
                  </a:lnTo>
                  <a:lnTo>
                    <a:pt x="1052" y="663"/>
                  </a:lnTo>
                  <a:lnTo>
                    <a:pt x="1048" y="650"/>
                  </a:lnTo>
                  <a:lnTo>
                    <a:pt x="1044" y="650"/>
                  </a:ln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50" name="Freeform 38"/>
            <p:cNvSpPr>
              <a:spLocks/>
            </p:cNvSpPr>
            <p:nvPr/>
          </p:nvSpPr>
          <p:spPr bwMode="auto">
            <a:xfrm>
              <a:off x="3216" y="4320"/>
              <a:ext cx="720" cy="912"/>
            </a:xfrm>
            <a:custGeom>
              <a:avLst/>
              <a:gdLst>
                <a:gd name="T0" fmla="*/ 1 w 1168"/>
                <a:gd name="T1" fmla="*/ 1 h 1632"/>
                <a:gd name="T2" fmla="*/ 1 w 1168"/>
                <a:gd name="T3" fmla="*/ 1 h 1632"/>
                <a:gd name="T4" fmla="*/ 1 w 1168"/>
                <a:gd name="T5" fmla="*/ 1 h 1632"/>
                <a:gd name="T6" fmla="*/ 1 w 1168"/>
                <a:gd name="T7" fmla="*/ 1 h 1632"/>
                <a:gd name="T8" fmla="*/ 1 w 1168"/>
                <a:gd name="T9" fmla="*/ 1 h 1632"/>
                <a:gd name="T10" fmla="*/ 1 w 1168"/>
                <a:gd name="T11" fmla="*/ 1 h 1632"/>
                <a:gd name="T12" fmla="*/ 1 w 1168"/>
                <a:gd name="T13" fmla="*/ 1 h 1632"/>
                <a:gd name="T14" fmla="*/ 1 w 1168"/>
                <a:gd name="T15" fmla="*/ 1 h 1632"/>
                <a:gd name="T16" fmla="*/ 1 w 1168"/>
                <a:gd name="T17" fmla="*/ 1 h 1632"/>
                <a:gd name="T18" fmla="*/ 1 w 1168"/>
                <a:gd name="T19" fmla="*/ 1 h 1632"/>
                <a:gd name="T20" fmla="*/ 1 w 1168"/>
                <a:gd name="T21" fmla="*/ 1 h 1632"/>
                <a:gd name="T22" fmla="*/ 1 w 1168"/>
                <a:gd name="T23" fmla="*/ 1 h 1632"/>
                <a:gd name="T24" fmla="*/ 1 w 1168"/>
                <a:gd name="T25" fmla="*/ 1 h 1632"/>
                <a:gd name="T26" fmla="*/ 1 w 1168"/>
                <a:gd name="T27" fmla="*/ 1 h 1632"/>
                <a:gd name="T28" fmla="*/ 1 w 1168"/>
                <a:gd name="T29" fmla="*/ 1 h 1632"/>
                <a:gd name="T30" fmla="*/ 1 w 1168"/>
                <a:gd name="T31" fmla="*/ 1 h 1632"/>
                <a:gd name="T32" fmla="*/ 1 w 1168"/>
                <a:gd name="T33" fmla="*/ 1 h 1632"/>
                <a:gd name="T34" fmla="*/ 1 w 1168"/>
                <a:gd name="T35" fmla="*/ 1 h 1632"/>
                <a:gd name="T36" fmla="*/ 1 w 1168"/>
                <a:gd name="T37" fmla="*/ 1 h 1632"/>
                <a:gd name="T38" fmla="*/ 1 w 1168"/>
                <a:gd name="T39" fmla="*/ 1 h 1632"/>
                <a:gd name="T40" fmla="*/ 1 w 1168"/>
                <a:gd name="T41" fmla="*/ 1 h 1632"/>
                <a:gd name="T42" fmla="*/ 1 w 1168"/>
                <a:gd name="T43" fmla="*/ 1 h 1632"/>
                <a:gd name="T44" fmla="*/ 1 w 1168"/>
                <a:gd name="T45" fmla="*/ 1 h 1632"/>
                <a:gd name="T46" fmla="*/ 1 w 1168"/>
                <a:gd name="T47" fmla="*/ 1 h 1632"/>
                <a:gd name="T48" fmla="*/ 1 w 1168"/>
                <a:gd name="T49" fmla="*/ 1 h 1632"/>
                <a:gd name="T50" fmla="*/ 1 w 1168"/>
                <a:gd name="T51" fmla="*/ 1 h 1632"/>
                <a:gd name="T52" fmla="*/ 1 w 1168"/>
                <a:gd name="T53" fmla="*/ 1 h 1632"/>
                <a:gd name="T54" fmla="*/ 1 w 1168"/>
                <a:gd name="T55" fmla="*/ 1 h 1632"/>
                <a:gd name="T56" fmla="*/ 1 w 1168"/>
                <a:gd name="T57" fmla="*/ 1 h 1632"/>
                <a:gd name="T58" fmla="*/ 1 w 1168"/>
                <a:gd name="T59" fmla="*/ 1 h 1632"/>
                <a:gd name="T60" fmla="*/ 1 w 1168"/>
                <a:gd name="T61" fmla="*/ 1 h 1632"/>
                <a:gd name="T62" fmla="*/ 1 w 1168"/>
                <a:gd name="T63" fmla="*/ 1 h 1632"/>
                <a:gd name="T64" fmla="*/ 1 w 1168"/>
                <a:gd name="T65" fmla="*/ 1 h 1632"/>
                <a:gd name="T66" fmla="*/ 0 w 1168"/>
                <a:gd name="T67" fmla="*/ 1 h 1632"/>
                <a:gd name="T68" fmla="*/ 1 w 1168"/>
                <a:gd name="T69" fmla="*/ 1 h 1632"/>
                <a:gd name="T70" fmla="*/ 1 w 1168"/>
                <a:gd name="T71" fmla="*/ 1 h 1632"/>
                <a:gd name="T72" fmla="*/ 1 w 1168"/>
                <a:gd name="T73" fmla="*/ 1 h 1632"/>
                <a:gd name="T74" fmla="*/ 1 w 1168"/>
                <a:gd name="T75" fmla="*/ 1 h 1632"/>
                <a:gd name="T76" fmla="*/ 1 w 1168"/>
                <a:gd name="T77" fmla="*/ 1 h 1632"/>
                <a:gd name="T78" fmla="*/ 1 w 1168"/>
                <a:gd name="T79" fmla="*/ 1 h 1632"/>
                <a:gd name="T80" fmla="*/ 1 w 1168"/>
                <a:gd name="T81" fmla="*/ 1 h 1632"/>
                <a:gd name="T82" fmla="*/ 1 w 1168"/>
                <a:gd name="T83" fmla="*/ 1 h 1632"/>
                <a:gd name="T84" fmla="*/ 1 w 1168"/>
                <a:gd name="T85" fmla="*/ 1 h 1632"/>
                <a:gd name="T86" fmla="*/ 1 w 1168"/>
                <a:gd name="T87" fmla="*/ 1 h 1632"/>
                <a:gd name="T88" fmla="*/ 1 w 1168"/>
                <a:gd name="T89" fmla="*/ 1 h 1632"/>
                <a:gd name="T90" fmla="*/ 1 w 1168"/>
                <a:gd name="T91" fmla="*/ 1 h 1632"/>
                <a:gd name="T92" fmla="*/ 1 w 1168"/>
                <a:gd name="T93" fmla="*/ 1 h 1632"/>
                <a:gd name="T94" fmla="*/ 1 w 1168"/>
                <a:gd name="T95" fmla="*/ 1 h 1632"/>
                <a:gd name="T96" fmla="*/ 1 w 1168"/>
                <a:gd name="T97" fmla="*/ 1 h 1632"/>
                <a:gd name="T98" fmla="*/ 1 w 1168"/>
                <a:gd name="T99" fmla="*/ 1 h 1632"/>
                <a:gd name="T100" fmla="*/ 1 w 1168"/>
                <a:gd name="T101" fmla="*/ 1 h 1632"/>
                <a:gd name="T102" fmla="*/ 1 w 1168"/>
                <a:gd name="T103" fmla="*/ 1 h 1632"/>
                <a:gd name="T104" fmla="*/ 1 w 1168"/>
                <a:gd name="T105" fmla="*/ 1 h 1632"/>
                <a:gd name="T106" fmla="*/ 1 w 1168"/>
                <a:gd name="T107" fmla="*/ 1 h 1632"/>
                <a:gd name="T108" fmla="*/ 1 w 1168"/>
                <a:gd name="T109" fmla="*/ 1 h 1632"/>
                <a:gd name="T110" fmla="*/ 1 w 1168"/>
                <a:gd name="T111" fmla="*/ 1 h 1632"/>
                <a:gd name="T112" fmla="*/ 1 w 1168"/>
                <a:gd name="T113" fmla="*/ 1 h 1632"/>
                <a:gd name="T114" fmla="*/ 1 w 1168"/>
                <a:gd name="T115" fmla="*/ 1 h 1632"/>
                <a:gd name="T116" fmla="*/ 1 w 1168"/>
                <a:gd name="T117" fmla="*/ 1 h 1632"/>
                <a:gd name="T118" fmla="*/ 1 w 1168"/>
                <a:gd name="T119" fmla="*/ 1 h 1632"/>
                <a:gd name="T120" fmla="*/ 1 w 1168"/>
                <a:gd name="T121" fmla="*/ 1 h 163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168" h="1632">
                  <a:moveTo>
                    <a:pt x="1044" y="650"/>
                  </a:moveTo>
                  <a:lnTo>
                    <a:pt x="1044" y="644"/>
                  </a:lnTo>
                  <a:lnTo>
                    <a:pt x="1044" y="638"/>
                  </a:lnTo>
                  <a:lnTo>
                    <a:pt x="1040" y="631"/>
                  </a:lnTo>
                  <a:lnTo>
                    <a:pt x="1040" y="625"/>
                  </a:lnTo>
                  <a:lnTo>
                    <a:pt x="1036" y="612"/>
                  </a:lnTo>
                  <a:lnTo>
                    <a:pt x="1036" y="605"/>
                  </a:lnTo>
                  <a:lnTo>
                    <a:pt x="1036" y="599"/>
                  </a:lnTo>
                  <a:lnTo>
                    <a:pt x="1032" y="593"/>
                  </a:lnTo>
                  <a:lnTo>
                    <a:pt x="1032" y="586"/>
                  </a:lnTo>
                  <a:lnTo>
                    <a:pt x="1032" y="580"/>
                  </a:lnTo>
                  <a:lnTo>
                    <a:pt x="1028" y="573"/>
                  </a:lnTo>
                  <a:lnTo>
                    <a:pt x="1028" y="567"/>
                  </a:lnTo>
                  <a:lnTo>
                    <a:pt x="1025" y="562"/>
                  </a:lnTo>
                  <a:lnTo>
                    <a:pt x="1025" y="555"/>
                  </a:lnTo>
                  <a:lnTo>
                    <a:pt x="1025" y="549"/>
                  </a:lnTo>
                  <a:lnTo>
                    <a:pt x="1021" y="542"/>
                  </a:lnTo>
                  <a:lnTo>
                    <a:pt x="1017" y="536"/>
                  </a:lnTo>
                  <a:lnTo>
                    <a:pt x="1013" y="523"/>
                  </a:lnTo>
                  <a:lnTo>
                    <a:pt x="1008" y="510"/>
                  </a:lnTo>
                  <a:lnTo>
                    <a:pt x="1004" y="504"/>
                  </a:lnTo>
                  <a:lnTo>
                    <a:pt x="1000" y="491"/>
                  </a:lnTo>
                  <a:lnTo>
                    <a:pt x="996" y="484"/>
                  </a:lnTo>
                  <a:lnTo>
                    <a:pt x="992" y="478"/>
                  </a:lnTo>
                  <a:lnTo>
                    <a:pt x="992" y="471"/>
                  </a:lnTo>
                  <a:lnTo>
                    <a:pt x="984" y="459"/>
                  </a:lnTo>
                  <a:lnTo>
                    <a:pt x="980" y="452"/>
                  </a:lnTo>
                  <a:lnTo>
                    <a:pt x="972" y="440"/>
                  </a:lnTo>
                  <a:lnTo>
                    <a:pt x="968" y="428"/>
                  </a:lnTo>
                  <a:lnTo>
                    <a:pt x="961" y="415"/>
                  </a:lnTo>
                  <a:lnTo>
                    <a:pt x="953" y="402"/>
                  </a:lnTo>
                  <a:lnTo>
                    <a:pt x="949" y="395"/>
                  </a:lnTo>
                  <a:lnTo>
                    <a:pt x="944" y="389"/>
                  </a:lnTo>
                  <a:lnTo>
                    <a:pt x="944" y="383"/>
                  </a:lnTo>
                  <a:lnTo>
                    <a:pt x="940" y="383"/>
                  </a:lnTo>
                  <a:lnTo>
                    <a:pt x="936" y="370"/>
                  </a:lnTo>
                  <a:lnTo>
                    <a:pt x="932" y="370"/>
                  </a:lnTo>
                  <a:lnTo>
                    <a:pt x="932" y="363"/>
                  </a:lnTo>
                  <a:lnTo>
                    <a:pt x="928" y="363"/>
                  </a:lnTo>
                  <a:lnTo>
                    <a:pt x="928" y="357"/>
                  </a:lnTo>
                  <a:lnTo>
                    <a:pt x="924" y="357"/>
                  </a:lnTo>
                  <a:lnTo>
                    <a:pt x="924" y="350"/>
                  </a:lnTo>
                  <a:lnTo>
                    <a:pt x="920" y="350"/>
                  </a:lnTo>
                  <a:lnTo>
                    <a:pt x="920" y="344"/>
                  </a:lnTo>
                  <a:lnTo>
                    <a:pt x="920" y="338"/>
                  </a:lnTo>
                  <a:lnTo>
                    <a:pt x="920" y="331"/>
                  </a:lnTo>
                  <a:lnTo>
                    <a:pt x="920" y="325"/>
                  </a:lnTo>
                  <a:lnTo>
                    <a:pt x="924" y="318"/>
                  </a:lnTo>
                  <a:lnTo>
                    <a:pt x="924" y="313"/>
                  </a:lnTo>
                  <a:lnTo>
                    <a:pt x="928" y="306"/>
                  </a:lnTo>
                  <a:lnTo>
                    <a:pt x="928" y="300"/>
                  </a:lnTo>
                  <a:lnTo>
                    <a:pt x="932" y="294"/>
                  </a:lnTo>
                  <a:lnTo>
                    <a:pt x="932" y="287"/>
                  </a:lnTo>
                  <a:lnTo>
                    <a:pt x="932" y="281"/>
                  </a:lnTo>
                  <a:lnTo>
                    <a:pt x="932" y="268"/>
                  </a:lnTo>
                  <a:lnTo>
                    <a:pt x="932" y="261"/>
                  </a:lnTo>
                  <a:lnTo>
                    <a:pt x="936" y="255"/>
                  </a:lnTo>
                  <a:lnTo>
                    <a:pt x="936" y="242"/>
                  </a:lnTo>
                  <a:lnTo>
                    <a:pt x="936" y="236"/>
                  </a:lnTo>
                  <a:lnTo>
                    <a:pt x="936" y="229"/>
                  </a:lnTo>
                  <a:lnTo>
                    <a:pt x="936" y="223"/>
                  </a:lnTo>
                  <a:lnTo>
                    <a:pt x="936" y="216"/>
                  </a:lnTo>
                  <a:lnTo>
                    <a:pt x="936" y="210"/>
                  </a:lnTo>
                  <a:lnTo>
                    <a:pt x="936" y="197"/>
                  </a:lnTo>
                  <a:lnTo>
                    <a:pt x="936" y="191"/>
                  </a:lnTo>
                  <a:lnTo>
                    <a:pt x="936" y="185"/>
                  </a:lnTo>
                  <a:lnTo>
                    <a:pt x="936" y="173"/>
                  </a:lnTo>
                  <a:lnTo>
                    <a:pt x="936" y="166"/>
                  </a:lnTo>
                  <a:lnTo>
                    <a:pt x="936" y="160"/>
                  </a:lnTo>
                  <a:lnTo>
                    <a:pt x="936" y="153"/>
                  </a:lnTo>
                  <a:lnTo>
                    <a:pt x="932" y="147"/>
                  </a:lnTo>
                  <a:lnTo>
                    <a:pt x="932" y="134"/>
                  </a:lnTo>
                  <a:lnTo>
                    <a:pt x="928" y="128"/>
                  </a:lnTo>
                  <a:lnTo>
                    <a:pt x="928" y="121"/>
                  </a:lnTo>
                  <a:lnTo>
                    <a:pt x="924" y="115"/>
                  </a:lnTo>
                  <a:lnTo>
                    <a:pt x="920" y="108"/>
                  </a:lnTo>
                  <a:lnTo>
                    <a:pt x="920" y="102"/>
                  </a:lnTo>
                  <a:lnTo>
                    <a:pt x="916" y="95"/>
                  </a:lnTo>
                  <a:lnTo>
                    <a:pt x="916" y="89"/>
                  </a:lnTo>
                  <a:lnTo>
                    <a:pt x="912" y="83"/>
                  </a:lnTo>
                  <a:lnTo>
                    <a:pt x="908" y="76"/>
                  </a:lnTo>
                  <a:lnTo>
                    <a:pt x="904" y="70"/>
                  </a:lnTo>
                  <a:lnTo>
                    <a:pt x="901" y="63"/>
                  </a:lnTo>
                  <a:lnTo>
                    <a:pt x="897" y="58"/>
                  </a:lnTo>
                  <a:lnTo>
                    <a:pt x="893" y="51"/>
                  </a:lnTo>
                  <a:lnTo>
                    <a:pt x="889" y="45"/>
                  </a:lnTo>
                  <a:lnTo>
                    <a:pt x="880" y="45"/>
                  </a:lnTo>
                  <a:lnTo>
                    <a:pt x="876" y="45"/>
                  </a:lnTo>
                  <a:lnTo>
                    <a:pt x="872" y="39"/>
                  </a:lnTo>
                  <a:lnTo>
                    <a:pt x="864" y="39"/>
                  </a:lnTo>
                  <a:lnTo>
                    <a:pt x="860" y="32"/>
                  </a:lnTo>
                  <a:lnTo>
                    <a:pt x="856" y="26"/>
                  </a:lnTo>
                  <a:lnTo>
                    <a:pt x="852" y="26"/>
                  </a:lnTo>
                  <a:lnTo>
                    <a:pt x="844" y="26"/>
                  </a:lnTo>
                  <a:lnTo>
                    <a:pt x="840" y="26"/>
                  </a:lnTo>
                  <a:lnTo>
                    <a:pt x="833" y="26"/>
                  </a:lnTo>
                  <a:lnTo>
                    <a:pt x="824" y="26"/>
                  </a:lnTo>
                  <a:lnTo>
                    <a:pt x="816" y="32"/>
                  </a:lnTo>
                  <a:lnTo>
                    <a:pt x="812" y="32"/>
                  </a:lnTo>
                  <a:lnTo>
                    <a:pt x="804" y="32"/>
                  </a:lnTo>
                  <a:lnTo>
                    <a:pt x="800" y="32"/>
                  </a:lnTo>
                  <a:lnTo>
                    <a:pt x="792" y="39"/>
                  </a:lnTo>
                  <a:lnTo>
                    <a:pt x="788" y="39"/>
                  </a:lnTo>
                  <a:lnTo>
                    <a:pt x="784" y="45"/>
                  </a:lnTo>
                  <a:lnTo>
                    <a:pt x="776" y="45"/>
                  </a:lnTo>
                  <a:lnTo>
                    <a:pt x="773" y="51"/>
                  </a:lnTo>
                  <a:lnTo>
                    <a:pt x="769" y="58"/>
                  </a:lnTo>
                  <a:lnTo>
                    <a:pt x="765" y="63"/>
                  </a:lnTo>
                  <a:lnTo>
                    <a:pt x="760" y="70"/>
                  </a:lnTo>
                  <a:lnTo>
                    <a:pt x="756" y="70"/>
                  </a:lnTo>
                  <a:lnTo>
                    <a:pt x="752" y="76"/>
                  </a:lnTo>
                  <a:lnTo>
                    <a:pt x="748" y="76"/>
                  </a:lnTo>
                  <a:lnTo>
                    <a:pt x="744" y="83"/>
                  </a:lnTo>
                  <a:lnTo>
                    <a:pt x="740" y="83"/>
                  </a:lnTo>
                  <a:lnTo>
                    <a:pt x="740" y="89"/>
                  </a:lnTo>
                  <a:lnTo>
                    <a:pt x="736" y="95"/>
                  </a:lnTo>
                  <a:lnTo>
                    <a:pt x="732" y="95"/>
                  </a:lnTo>
                  <a:lnTo>
                    <a:pt x="732" y="102"/>
                  </a:lnTo>
                  <a:lnTo>
                    <a:pt x="728" y="102"/>
                  </a:lnTo>
                  <a:lnTo>
                    <a:pt x="728" y="108"/>
                  </a:lnTo>
                  <a:lnTo>
                    <a:pt x="728" y="115"/>
                  </a:lnTo>
                  <a:lnTo>
                    <a:pt x="728" y="121"/>
                  </a:lnTo>
                  <a:lnTo>
                    <a:pt x="728" y="128"/>
                  </a:lnTo>
                  <a:lnTo>
                    <a:pt x="732" y="128"/>
                  </a:lnTo>
                  <a:lnTo>
                    <a:pt x="736" y="128"/>
                  </a:lnTo>
                  <a:lnTo>
                    <a:pt x="740" y="134"/>
                  </a:lnTo>
                  <a:lnTo>
                    <a:pt x="744" y="134"/>
                  </a:lnTo>
                  <a:lnTo>
                    <a:pt x="744" y="140"/>
                  </a:lnTo>
                  <a:lnTo>
                    <a:pt x="748" y="140"/>
                  </a:lnTo>
                  <a:lnTo>
                    <a:pt x="748" y="147"/>
                  </a:lnTo>
                  <a:lnTo>
                    <a:pt x="748" y="153"/>
                  </a:lnTo>
                  <a:lnTo>
                    <a:pt x="748" y="160"/>
                  </a:lnTo>
                  <a:lnTo>
                    <a:pt x="744" y="166"/>
                  </a:lnTo>
                  <a:lnTo>
                    <a:pt x="744" y="173"/>
                  </a:lnTo>
                  <a:lnTo>
                    <a:pt x="744" y="179"/>
                  </a:lnTo>
                  <a:lnTo>
                    <a:pt x="740" y="179"/>
                  </a:lnTo>
                  <a:lnTo>
                    <a:pt x="740" y="185"/>
                  </a:lnTo>
                  <a:lnTo>
                    <a:pt x="740" y="191"/>
                  </a:lnTo>
                  <a:lnTo>
                    <a:pt x="740" y="197"/>
                  </a:lnTo>
                  <a:lnTo>
                    <a:pt x="740" y="204"/>
                  </a:lnTo>
                  <a:lnTo>
                    <a:pt x="740" y="210"/>
                  </a:lnTo>
                  <a:lnTo>
                    <a:pt x="740" y="216"/>
                  </a:lnTo>
                  <a:lnTo>
                    <a:pt x="744" y="223"/>
                  </a:lnTo>
                  <a:lnTo>
                    <a:pt x="744" y="229"/>
                  </a:lnTo>
                  <a:lnTo>
                    <a:pt x="740" y="236"/>
                  </a:lnTo>
                  <a:lnTo>
                    <a:pt x="740" y="242"/>
                  </a:lnTo>
                  <a:lnTo>
                    <a:pt x="740" y="249"/>
                  </a:lnTo>
                  <a:lnTo>
                    <a:pt x="736" y="255"/>
                  </a:lnTo>
                  <a:lnTo>
                    <a:pt x="736" y="261"/>
                  </a:lnTo>
                  <a:lnTo>
                    <a:pt x="732" y="261"/>
                  </a:lnTo>
                  <a:lnTo>
                    <a:pt x="732" y="268"/>
                  </a:lnTo>
                  <a:lnTo>
                    <a:pt x="732" y="274"/>
                  </a:lnTo>
                  <a:lnTo>
                    <a:pt x="732" y="281"/>
                  </a:lnTo>
                  <a:lnTo>
                    <a:pt x="728" y="281"/>
                  </a:lnTo>
                  <a:lnTo>
                    <a:pt x="728" y="287"/>
                  </a:lnTo>
                  <a:lnTo>
                    <a:pt x="724" y="287"/>
                  </a:lnTo>
                  <a:lnTo>
                    <a:pt x="724" y="294"/>
                  </a:lnTo>
                  <a:lnTo>
                    <a:pt x="724" y="300"/>
                  </a:lnTo>
                  <a:lnTo>
                    <a:pt x="728" y="300"/>
                  </a:lnTo>
                  <a:lnTo>
                    <a:pt x="732" y="300"/>
                  </a:lnTo>
                  <a:lnTo>
                    <a:pt x="736" y="306"/>
                  </a:lnTo>
                  <a:lnTo>
                    <a:pt x="740" y="306"/>
                  </a:lnTo>
                  <a:lnTo>
                    <a:pt x="744" y="306"/>
                  </a:lnTo>
                  <a:lnTo>
                    <a:pt x="744" y="313"/>
                  </a:lnTo>
                  <a:lnTo>
                    <a:pt x="744" y="318"/>
                  </a:lnTo>
                  <a:lnTo>
                    <a:pt x="744" y="325"/>
                  </a:lnTo>
                  <a:lnTo>
                    <a:pt x="744" y="331"/>
                  </a:lnTo>
                  <a:lnTo>
                    <a:pt x="748" y="338"/>
                  </a:lnTo>
                  <a:lnTo>
                    <a:pt x="752" y="344"/>
                  </a:lnTo>
                  <a:lnTo>
                    <a:pt x="748" y="350"/>
                  </a:lnTo>
                  <a:lnTo>
                    <a:pt x="748" y="357"/>
                  </a:lnTo>
                  <a:lnTo>
                    <a:pt x="752" y="357"/>
                  </a:lnTo>
                  <a:lnTo>
                    <a:pt x="752" y="363"/>
                  </a:lnTo>
                  <a:lnTo>
                    <a:pt x="756" y="370"/>
                  </a:lnTo>
                  <a:lnTo>
                    <a:pt x="752" y="370"/>
                  </a:lnTo>
                  <a:lnTo>
                    <a:pt x="752" y="376"/>
                  </a:lnTo>
                  <a:lnTo>
                    <a:pt x="752" y="383"/>
                  </a:lnTo>
                  <a:lnTo>
                    <a:pt x="752" y="389"/>
                  </a:lnTo>
                  <a:lnTo>
                    <a:pt x="752" y="395"/>
                  </a:lnTo>
                  <a:lnTo>
                    <a:pt x="752" y="402"/>
                  </a:lnTo>
                  <a:lnTo>
                    <a:pt x="756" y="408"/>
                  </a:lnTo>
                  <a:lnTo>
                    <a:pt x="760" y="415"/>
                  </a:lnTo>
                  <a:lnTo>
                    <a:pt x="765" y="415"/>
                  </a:lnTo>
                  <a:lnTo>
                    <a:pt x="773" y="415"/>
                  </a:lnTo>
                  <a:lnTo>
                    <a:pt x="776" y="415"/>
                  </a:lnTo>
                  <a:lnTo>
                    <a:pt x="776" y="421"/>
                  </a:lnTo>
                  <a:lnTo>
                    <a:pt x="780" y="421"/>
                  </a:lnTo>
                  <a:lnTo>
                    <a:pt x="784" y="421"/>
                  </a:lnTo>
                  <a:lnTo>
                    <a:pt x="788" y="428"/>
                  </a:lnTo>
                  <a:lnTo>
                    <a:pt x="792" y="428"/>
                  </a:lnTo>
                  <a:lnTo>
                    <a:pt x="796" y="428"/>
                  </a:lnTo>
                  <a:lnTo>
                    <a:pt x="796" y="434"/>
                  </a:lnTo>
                  <a:lnTo>
                    <a:pt x="800" y="434"/>
                  </a:lnTo>
                  <a:lnTo>
                    <a:pt x="804" y="440"/>
                  </a:lnTo>
                  <a:lnTo>
                    <a:pt x="808" y="446"/>
                  </a:lnTo>
                  <a:lnTo>
                    <a:pt x="812" y="452"/>
                  </a:lnTo>
                  <a:lnTo>
                    <a:pt x="816" y="459"/>
                  </a:lnTo>
                  <a:lnTo>
                    <a:pt x="808" y="471"/>
                  </a:lnTo>
                  <a:lnTo>
                    <a:pt x="804" y="484"/>
                  </a:lnTo>
                  <a:lnTo>
                    <a:pt x="796" y="497"/>
                  </a:lnTo>
                  <a:lnTo>
                    <a:pt x="792" y="510"/>
                  </a:lnTo>
                  <a:lnTo>
                    <a:pt x="788" y="523"/>
                  </a:lnTo>
                  <a:lnTo>
                    <a:pt x="784" y="536"/>
                  </a:lnTo>
                  <a:lnTo>
                    <a:pt x="780" y="549"/>
                  </a:lnTo>
                  <a:lnTo>
                    <a:pt x="780" y="555"/>
                  </a:lnTo>
                  <a:lnTo>
                    <a:pt x="776" y="562"/>
                  </a:lnTo>
                  <a:lnTo>
                    <a:pt x="776" y="567"/>
                  </a:lnTo>
                  <a:lnTo>
                    <a:pt x="773" y="573"/>
                  </a:lnTo>
                  <a:lnTo>
                    <a:pt x="773" y="580"/>
                  </a:lnTo>
                  <a:lnTo>
                    <a:pt x="769" y="586"/>
                  </a:lnTo>
                  <a:lnTo>
                    <a:pt x="765" y="605"/>
                  </a:lnTo>
                  <a:lnTo>
                    <a:pt x="756" y="625"/>
                  </a:lnTo>
                  <a:lnTo>
                    <a:pt x="752" y="644"/>
                  </a:lnTo>
                  <a:lnTo>
                    <a:pt x="748" y="663"/>
                  </a:lnTo>
                  <a:lnTo>
                    <a:pt x="744" y="683"/>
                  </a:lnTo>
                  <a:lnTo>
                    <a:pt x="740" y="701"/>
                  </a:lnTo>
                  <a:lnTo>
                    <a:pt x="736" y="720"/>
                  </a:lnTo>
                  <a:lnTo>
                    <a:pt x="732" y="739"/>
                  </a:lnTo>
                  <a:lnTo>
                    <a:pt x="728" y="759"/>
                  </a:lnTo>
                  <a:lnTo>
                    <a:pt x="724" y="778"/>
                  </a:lnTo>
                  <a:lnTo>
                    <a:pt x="724" y="784"/>
                  </a:lnTo>
                  <a:lnTo>
                    <a:pt x="724" y="791"/>
                  </a:lnTo>
                  <a:lnTo>
                    <a:pt x="720" y="797"/>
                  </a:lnTo>
                  <a:lnTo>
                    <a:pt x="716" y="804"/>
                  </a:lnTo>
                  <a:lnTo>
                    <a:pt x="713" y="810"/>
                  </a:lnTo>
                  <a:lnTo>
                    <a:pt x="705" y="817"/>
                  </a:lnTo>
                  <a:lnTo>
                    <a:pt x="700" y="822"/>
                  </a:lnTo>
                  <a:lnTo>
                    <a:pt x="696" y="828"/>
                  </a:lnTo>
                  <a:lnTo>
                    <a:pt x="688" y="828"/>
                  </a:lnTo>
                  <a:lnTo>
                    <a:pt x="684" y="835"/>
                  </a:lnTo>
                  <a:lnTo>
                    <a:pt x="684" y="841"/>
                  </a:lnTo>
                  <a:lnTo>
                    <a:pt x="680" y="841"/>
                  </a:lnTo>
                  <a:lnTo>
                    <a:pt x="680" y="848"/>
                  </a:lnTo>
                  <a:lnTo>
                    <a:pt x="676" y="848"/>
                  </a:lnTo>
                  <a:lnTo>
                    <a:pt x="672" y="854"/>
                  </a:lnTo>
                  <a:lnTo>
                    <a:pt x="668" y="854"/>
                  </a:lnTo>
                  <a:lnTo>
                    <a:pt x="664" y="854"/>
                  </a:lnTo>
                  <a:lnTo>
                    <a:pt x="656" y="860"/>
                  </a:lnTo>
                  <a:lnTo>
                    <a:pt x="652" y="867"/>
                  </a:lnTo>
                  <a:lnTo>
                    <a:pt x="645" y="873"/>
                  </a:lnTo>
                  <a:lnTo>
                    <a:pt x="636" y="880"/>
                  </a:lnTo>
                  <a:lnTo>
                    <a:pt x="632" y="880"/>
                  </a:lnTo>
                  <a:lnTo>
                    <a:pt x="624" y="880"/>
                  </a:lnTo>
                  <a:lnTo>
                    <a:pt x="620" y="886"/>
                  </a:lnTo>
                  <a:lnTo>
                    <a:pt x="612" y="886"/>
                  </a:lnTo>
                  <a:lnTo>
                    <a:pt x="604" y="893"/>
                  </a:lnTo>
                  <a:lnTo>
                    <a:pt x="596" y="893"/>
                  </a:lnTo>
                  <a:lnTo>
                    <a:pt x="592" y="899"/>
                  </a:lnTo>
                  <a:lnTo>
                    <a:pt x="589" y="905"/>
                  </a:lnTo>
                  <a:lnTo>
                    <a:pt x="585" y="905"/>
                  </a:lnTo>
                  <a:lnTo>
                    <a:pt x="585" y="912"/>
                  </a:lnTo>
                  <a:lnTo>
                    <a:pt x="581" y="912"/>
                  </a:lnTo>
                  <a:lnTo>
                    <a:pt x="572" y="912"/>
                  </a:lnTo>
                  <a:lnTo>
                    <a:pt x="564" y="912"/>
                  </a:lnTo>
                  <a:lnTo>
                    <a:pt x="560" y="912"/>
                  </a:lnTo>
                  <a:lnTo>
                    <a:pt x="552" y="918"/>
                  </a:lnTo>
                  <a:lnTo>
                    <a:pt x="544" y="925"/>
                  </a:lnTo>
                  <a:lnTo>
                    <a:pt x="536" y="931"/>
                  </a:lnTo>
                  <a:lnTo>
                    <a:pt x="528" y="931"/>
                  </a:lnTo>
                  <a:lnTo>
                    <a:pt x="521" y="938"/>
                  </a:lnTo>
                  <a:lnTo>
                    <a:pt x="512" y="938"/>
                  </a:lnTo>
                  <a:lnTo>
                    <a:pt x="500" y="938"/>
                  </a:lnTo>
                  <a:lnTo>
                    <a:pt x="504" y="944"/>
                  </a:lnTo>
                  <a:lnTo>
                    <a:pt x="504" y="949"/>
                  </a:lnTo>
                  <a:lnTo>
                    <a:pt x="500" y="949"/>
                  </a:lnTo>
                  <a:lnTo>
                    <a:pt x="496" y="949"/>
                  </a:lnTo>
                  <a:lnTo>
                    <a:pt x="492" y="949"/>
                  </a:lnTo>
                  <a:lnTo>
                    <a:pt x="488" y="956"/>
                  </a:lnTo>
                  <a:lnTo>
                    <a:pt x="484" y="956"/>
                  </a:lnTo>
                  <a:lnTo>
                    <a:pt x="480" y="956"/>
                  </a:lnTo>
                  <a:lnTo>
                    <a:pt x="476" y="956"/>
                  </a:lnTo>
                  <a:lnTo>
                    <a:pt x="472" y="949"/>
                  </a:lnTo>
                  <a:lnTo>
                    <a:pt x="468" y="949"/>
                  </a:lnTo>
                  <a:lnTo>
                    <a:pt x="465" y="944"/>
                  </a:lnTo>
                  <a:lnTo>
                    <a:pt x="461" y="938"/>
                  </a:lnTo>
                  <a:lnTo>
                    <a:pt x="456" y="931"/>
                  </a:lnTo>
                  <a:lnTo>
                    <a:pt x="452" y="931"/>
                  </a:lnTo>
                  <a:lnTo>
                    <a:pt x="448" y="925"/>
                  </a:lnTo>
                  <a:lnTo>
                    <a:pt x="444" y="918"/>
                  </a:lnTo>
                  <a:lnTo>
                    <a:pt x="440" y="918"/>
                  </a:lnTo>
                  <a:lnTo>
                    <a:pt x="436" y="912"/>
                  </a:lnTo>
                  <a:lnTo>
                    <a:pt x="432" y="912"/>
                  </a:lnTo>
                  <a:lnTo>
                    <a:pt x="428" y="912"/>
                  </a:lnTo>
                  <a:lnTo>
                    <a:pt x="420" y="912"/>
                  </a:lnTo>
                  <a:lnTo>
                    <a:pt x="416" y="912"/>
                  </a:lnTo>
                  <a:lnTo>
                    <a:pt x="412" y="912"/>
                  </a:lnTo>
                  <a:lnTo>
                    <a:pt x="408" y="912"/>
                  </a:lnTo>
                  <a:lnTo>
                    <a:pt x="404" y="918"/>
                  </a:lnTo>
                  <a:lnTo>
                    <a:pt x="401" y="925"/>
                  </a:lnTo>
                  <a:lnTo>
                    <a:pt x="392" y="925"/>
                  </a:lnTo>
                  <a:lnTo>
                    <a:pt x="388" y="931"/>
                  </a:lnTo>
                  <a:lnTo>
                    <a:pt x="384" y="931"/>
                  </a:lnTo>
                  <a:lnTo>
                    <a:pt x="380" y="931"/>
                  </a:lnTo>
                  <a:lnTo>
                    <a:pt x="376" y="931"/>
                  </a:lnTo>
                  <a:lnTo>
                    <a:pt x="372" y="931"/>
                  </a:lnTo>
                  <a:lnTo>
                    <a:pt x="368" y="938"/>
                  </a:lnTo>
                  <a:lnTo>
                    <a:pt x="364" y="938"/>
                  </a:lnTo>
                  <a:lnTo>
                    <a:pt x="360" y="938"/>
                  </a:lnTo>
                  <a:lnTo>
                    <a:pt x="360" y="931"/>
                  </a:lnTo>
                  <a:lnTo>
                    <a:pt x="360" y="925"/>
                  </a:lnTo>
                  <a:lnTo>
                    <a:pt x="360" y="918"/>
                  </a:lnTo>
                  <a:lnTo>
                    <a:pt x="360" y="912"/>
                  </a:lnTo>
                  <a:lnTo>
                    <a:pt x="356" y="912"/>
                  </a:lnTo>
                  <a:lnTo>
                    <a:pt x="352" y="912"/>
                  </a:lnTo>
                  <a:lnTo>
                    <a:pt x="348" y="912"/>
                  </a:lnTo>
                  <a:lnTo>
                    <a:pt x="344" y="912"/>
                  </a:lnTo>
                  <a:lnTo>
                    <a:pt x="341" y="905"/>
                  </a:lnTo>
                  <a:lnTo>
                    <a:pt x="337" y="905"/>
                  </a:lnTo>
                  <a:lnTo>
                    <a:pt x="332" y="905"/>
                  </a:lnTo>
                  <a:lnTo>
                    <a:pt x="328" y="899"/>
                  </a:lnTo>
                  <a:lnTo>
                    <a:pt x="324" y="899"/>
                  </a:lnTo>
                  <a:lnTo>
                    <a:pt x="320" y="899"/>
                  </a:lnTo>
                  <a:lnTo>
                    <a:pt x="316" y="893"/>
                  </a:lnTo>
                  <a:lnTo>
                    <a:pt x="312" y="893"/>
                  </a:lnTo>
                  <a:lnTo>
                    <a:pt x="308" y="886"/>
                  </a:lnTo>
                  <a:lnTo>
                    <a:pt x="304" y="886"/>
                  </a:lnTo>
                  <a:lnTo>
                    <a:pt x="300" y="886"/>
                  </a:lnTo>
                  <a:lnTo>
                    <a:pt x="300" y="880"/>
                  </a:lnTo>
                  <a:lnTo>
                    <a:pt x="296" y="880"/>
                  </a:lnTo>
                  <a:lnTo>
                    <a:pt x="292" y="880"/>
                  </a:lnTo>
                  <a:lnTo>
                    <a:pt x="288" y="873"/>
                  </a:lnTo>
                  <a:lnTo>
                    <a:pt x="284" y="860"/>
                  </a:lnTo>
                  <a:lnTo>
                    <a:pt x="284" y="848"/>
                  </a:lnTo>
                  <a:lnTo>
                    <a:pt x="284" y="841"/>
                  </a:lnTo>
                  <a:lnTo>
                    <a:pt x="284" y="828"/>
                  </a:lnTo>
                  <a:lnTo>
                    <a:pt x="284" y="822"/>
                  </a:lnTo>
                  <a:lnTo>
                    <a:pt x="284" y="817"/>
                  </a:lnTo>
                  <a:lnTo>
                    <a:pt x="284" y="804"/>
                  </a:lnTo>
                  <a:lnTo>
                    <a:pt x="284" y="797"/>
                  </a:lnTo>
                  <a:lnTo>
                    <a:pt x="284" y="784"/>
                  </a:lnTo>
                  <a:lnTo>
                    <a:pt x="280" y="772"/>
                  </a:lnTo>
                  <a:lnTo>
                    <a:pt x="277" y="759"/>
                  </a:lnTo>
                  <a:lnTo>
                    <a:pt x="277" y="739"/>
                  </a:lnTo>
                  <a:lnTo>
                    <a:pt x="277" y="720"/>
                  </a:lnTo>
                  <a:lnTo>
                    <a:pt x="272" y="701"/>
                  </a:lnTo>
                  <a:lnTo>
                    <a:pt x="272" y="683"/>
                  </a:lnTo>
                  <a:lnTo>
                    <a:pt x="272" y="657"/>
                  </a:lnTo>
                  <a:lnTo>
                    <a:pt x="272" y="638"/>
                  </a:lnTo>
                  <a:lnTo>
                    <a:pt x="272" y="618"/>
                  </a:lnTo>
                  <a:lnTo>
                    <a:pt x="268" y="599"/>
                  </a:lnTo>
                  <a:lnTo>
                    <a:pt x="264" y="586"/>
                  </a:lnTo>
                  <a:lnTo>
                    <a:pt x="264" y="573"/>
                  </a:lnTo>
                  <a:lnTo>
                    <a:pt x="264" y="567"/>
                  </a:lnTo>
                  <a:lnTo>
                    <a:pt x="260" y="562"/>
                  </a:lnTo>
                  <a:lnTo>
                    <a:pt x="260" y="555"/>
                  </a:lnTo>
                  <a:lnTo>
                    <a:pt x="260" y="549"/>
                  </a:lnTo>
                  <a:lnTo>
                    <a:pt x="256" y="536"/>
                  </a:lnTo>
                  <a:lnTo>
                    <a:pt x="256" y="529"/>
                  </a:lnTo>
                  <a:lnTo>
                    <a:pt x="256" y="523"/>
                  </a:lnTo>
                  <a:lnTo>
                    <a:pt x="252" y="516"/>
                  </a:lnTo>
                  <a:lnTo>
                    <a:pt x="252" y="510"/>
                  </a:lnTo>
                  <a:lnTo>
                    <a:pt x="252" y="504"/>
                  </a:lnTo>
                  <a:lnTo>
                    <a:pt x="248" y="497"/>
                  </a:lnTo>
                  <a:lnTo>
                    <a:pt x="248" y="491"/>
                  </a:lnTo>
                  <a:lnTo>
                    <a:pt x="248" y="484"/>
                  </a:lnTo>
                  <a:lnTo>
                    <a:pt x="244" y="478"/>
                  </a:lnTo>
                  <a:lnTo>
                    <a:pt x="244" y="471"/>
                  </a:lnTo>
                  <a:lnTo>
                    <a:pt x="244" y="465"/>
                  </a:lnTo>
                  <a:lnTo>
                    <a:pt x="240" y="459"/>
                  </a:lnTo>
                  <a:lnTo>
                    <a:pt x="240" y="452"/>
                  </a:lnTo>
                  <a:lnTo>
                    <a:pt x="240" y="440"/>
                  </a:lnTo>
                  <a:lnTo>
                    <a:pt x="240" y="434"/>
                  </a:lnTo>
                  <a:lnTo>
                    <a:pt x="236" y="428"/>
                  </a:lnTo>
                  <a:lnTo>
                    <a:pt x="236" y="421"/>
                  </a:lnTo>
                  <a:lnTo>
                    <a:pt x="232" y="415"/>
                  </a:lnTo>
                  <a:lnTo>
                    <a:pt x="228" y="408"/>
                  </a:lnTo>
                  <a:lnTo>
                    <a:pt x="228" y="395"/>
                  </a:lnTo>
                  <a:lnTo>
                    <a:pt x="228" y="389"/>
                  </a:lnTo>
                  <a:lnTo>
                    <a:pt x="224" y="383"/>
                  </a:lnTo>
                  <a:lnTo>
                    <a:pt x="224" y="376"/>
                  </a:lnTo>
                  <a:lnTo>
                    <a:pt x="228" y="370"/>
                  </a:lnTo>
                  <a:lnTo>
                    <a:pt x="232" y="370"/>
                  </a:lnTo>
                  <a:lnTo>
                    <a:pt x="236" y="370"/>
                  </a:lnTo>
                  <a:lnTo>
                    <a:pt x="240" y="363"/>
                  </a:lnTo>
                  <a:lnTo>
                    <a:pt x="244" y="363"/>
                  </a:lnTo>
                  <a:lnTo>
                    <a:pt x="248" y="363"/>
                  </a:lnTo>
                  <a:lnTo>
                    <a:pt x="252" y="357"/>
                  </a:lnTo>
                  <a:lnTo>
                    <a:pt x="256" y="357"/>
                  </a:lnTo>
                  <a:lnTo>
                    <a:pt x="260" y="363"/>
                  </a:lnTo>
                  <a:lnTo>
                    <a:pt x="264" y="357"/>
                  </a:lnTo>
                  <a:lnTo>
                    <a:pt x="268" y="357"/>
                  </a:lnTo>
                  <a:lnTo>
                    <a:pt x="268" y="350"/>
                  </a:lnTo>
                  <a:lnTo>
                    <a:pt x="272" y="350"/>
                  </a:lnTo>
                  <a:lnTo>
                    <a:pt x="272" y="344"/>
                  </a:lnTo>
                  <a:lnTo>
                    <a:pt x="272" y="338"/>
                  </a:lnTo>
                  <a:lnTo>
                    <a:pt x="272" y="331"/>
                  </a:lnTo>
                  <a:lnTo>
                    <a:pt x="272" y="325"/>
                  </a:lnTo>
                  <a:lnTo>
                    <a:pt x="272" y="318"/>
                  </a:lnTo>
                  <a:lnTo>
                    <a:pt x="272" y="313"/>
                  </a:lnTo>
                  <a:lnTo>
                    <a:pt x="277" y="313"/>
                  </a:lnTo>
                  <a:lnTo>
                    <a:pt x="277" y="306"/>
                  </a:lnTo>
                  <a:lnTo>
                    <a:pt x="277" y="300"/>
                  </a:lnTo>
                  <a:lnTo>
                    <a:pt x="272" y="300"/>
                  </a:lnTo>
                  <a:lnTo>
                    <a:pt x="272" y="294"/>
                  </a:lnTo>
                  <a:lnTo>
                    <a:pt x="277" y="294"/>
                  </a:lnTo>
                  <a:lnTo>
                    <a:pt x="277" y="287"/>
                  </a:lnTo>
                  <a:lnTo>
                    <a:pt x="280" y="287"/>
                  </a:lnTo>
                  <a:lnTo>
                    <a:pt x="280" y="281"/>
                  </a:lnTo>
                  <a:lnTo>
                    <a:pt x="280" y="274"/>
                  </a:lnTo>
                  <a:lnTo>
                    <a:pt x="280" y="268"/>
                  </a:lnTo>
                  <a:lnTo>
                    <a:pt x="280" y="261"/>
                  </a:lnTo>
                  <a:lnTo>
                    <a:pt x="284" y="261"/>
                  </a:lnTo>
                  <a:lnTo>
                    <a:pt x="284" y="255"/>
                  </a:lnTo>
                  <a:lnTo>
                    <a:pt x="288" y="255"/>
                  </a:lnTo>
                  <a:lnTo>
                    <a:pt x="292" y="255"/>
                  </a:lnTo>
                  <a:lnTo>
                    <a:pt x="296" y="255"/>
                  </a:lnTo>
                  <a:lnTo>
                    <a:pt x="300" y="255"/>
                  </a:lnTo>
                  <a:lnTo>
                    <a:pt x="300" y="249"/>
                  </a:lnTo>
                  <a:lnTo>
                    <a:pt x="300" y="242"/>
                  </a:lnTo>
                  <a:lnTo>
                    <a:pt x="296" y="242"/>
                  </a:lnTo>
                  <a:lnTo>
                    <a:pt x="296" y="236"/>
                  </a:lnTo>
                  <a:lnTo>
                    <a:pt x="296" y="229"/>
                  </a:lnTo>
                  <a:lnTo>
                    <a:pt x="292" y="229"/>
                  </a:lnTo>
                  <a:lnTo>
                    <a:pt x="292" y="223"/>
                  </a:lnTo>
                  <a:lnTo>
                    <a:pt x="292" y="216"/>
                  </a:lnTo>
                  <a:lnTo>
                    <a:pt x="288" y="216"/>
                  </a:lnTo>
                  <a:lnTo>
                    <a:pt x="288" y="210"/>
                  </a:lnTo>
                  <a:lnTo>
                    <a:pt x="284" y="204"/>
                  </a:lnTo>
                  <a:lnTo>
                    <a:pt x="284" y="197"/>
                  </a:lnTo>
                  <a:lnTo>
                    <a:pt x="284" y="191"/>
                  </a:lnTo>
                  <a:lnTo>
                    <a:pt x="288" y="191"/>
                  </a:lnTo>
                  <a:lnTo>
                    <a:pt x="292" y="179"/>
                  </a:lnTo>
                  <a:lnTo>
                    <a:pt x="292" y="173"/>
                  </a:lnTo>
                  <a:lnTo>
                    <a:pt x="292" y="166"/>
                  </a:lnTo>
                  <a:lnTo>
                    <a:pt x="292" y="160"/>
                  </a:lnTo>
                  <a:lnTo>
                    <a:pt x="292" y="153"/>
                  </a:lnTo>
                  <a:lnTo>
                    <a:pt x="292" y="147"/>
                  </a:lnTo>
                  <a:lnTo>
                    <a:pt x="292" y="140"/>
                  </a:lnTo>
                  <a:lnTo>
                    <a:pt x="296" y="134"/>
                  </a:lnTo>
                  <a:lnTo>
                    <a:pt x="296" y="128"/>
                  </a:lnTo>
                  <a:lnTo>
                    <a:pt x="300" y="121"/>
                  </a:lnTo>
                  <a:lnTo>
                    <a:pt x="304" y="121"/>
                  </a:lnTo>
                  <a:lnTo>
                    <a:pt x="308" y="121"/>
                  </a:lnTo>
                  <a:lnTo>
                    <a:pt x="308" y="115"/>
                  </a:lnTo>
                  <a:lnTo>
                    <a:pt x="312" y="115"/>
                  </a:lnTo>
                  <a:lnTo>
                    <a:pt x="312" y="108"/>
                  </a:lnTo>
                  <a:lnTo>
                    <a:pt x="312" y="102"/>
                  </a:lnTo>
                  <a:lnTo>
                    <a:pt x="312" y="95"/>
                  </a:lnTo>
                  <a:lnTo>
                    <a:pt x="308" y="89"/>
                  </a:lnTo>
                  <a:lnTo>
                    <a:pt x="308" y="83"/>
                  </a:lnTo>
                  <a:lnTo>
                    <a:pt x="304" y="83"/>
                  </a:lnTo>
                  <a:lnTo>
                    <a:pt x="304" y="76"/>
                  </a:lnTo>
                  <a:lnTo>
                    <a:pt x="300" y="70"/>
                  </a:lnTo>
                  <a:lnTo>
                    <a:pt x="300" y="63"/>
                  </a:lnTo>
                  <a:lnTo>
                    <a:pt x="292" y="51"/>
                  </a:lnTo>
                  <a:lnTo>
                    <a:pt x="280" y="39"/>
                  </a:lnTo>
                  <a:lnTo>
                    <a:pt x="268" y="26"/>
                  </a:lnTo>
                  <a:lnTo>
                    <a:pt x="256" y="19"/>
                  </a:lnTo>
                  <a:lnTo>
                    <a:pt x="244" y="13"/>
                  </a:lnTo>
                  <a:lnTo>
                    <a:pt x="228" y="6"/>
                  </a:lnTo>
                  <a:lnTo>
                    <a:pt x="217" y="0"/>
                  </a:lnTo>
                  <a:lnTo>
                    <a:pt x="204" y="0"/>
                  </a:lnTo>
                  <a:lnTo>
                    <a:pt x="192" y="0"/>
                  </a:lnTo>
                  <a:lnTo>
                    <a:pt x="180" y="0"/>
                  </a:lnTo>
                  <a:lnTo>
                    <a:pt x="153" y="26"/>
                  </a:lnTo>
                  <a:lnTo>
                    <a:pt x="132" y="45"/>
                  </a:lnTo>
                  <a:lnTo>
                    <a:pt x="120" y="76"/>
                  </a:lnTo>
                  <a:lnTo>
                    <a:pt x="112" y="102"/>
                  </a:lnTo>
                  <a:lnTo>
                    <a:pt x="104" y="134"/>
                  </a:lnTo>
                  <a:lnTo>
                    <a:pt x="104" y="160"/>
                  </a:lnTo>
                  <a:lnTo>
                    <a:pt x="104" y="185"/>
                  </a:lnTo>
                  <a:lnTo>
                    <a:pt x="104" y="210"/>
                  </a:lnTo>
                  <a:lnTo>
                    <a:pt x="104" y="229"/>
                  </a:lnTo>
                  <a:lnTo>
                    <a:pt x="104" y="236"/>
                  </a:lnTo>
                  <a:lnTo>
                    <a:pt x="108" y="242"/>
                  </a:lnTo>
                  <a:lnTo>
                    <a:pt x="112" y="249"/>
                  </a:lnTo>
                  <a:lnTo>
                    <a:pt x="116" y="261"/>
                  </a:lnTo>
                  <a:lnTo>
                    <a:pt x="116" y="268"/>
                  </a:lnTo>
                  <a:lnTo>
                    <a:pt x="116" y="274"/>
                  </a:lnTo>
                  <a:lnTo>
                    <a:pt x="120" y="281"/>
                  </a:lnTo>
                  <a:lnTo>
                    <a:pt x="120" y="287"/>
                  </a:lnTo>
                  <a:lnTo>
                    <a:pt x="120" y="294"/>
                  </a:lnTo>
                  <a:lnTo>
                    <a:pt x="124" y="300"/>
                  </a:lnTo>
                  <a:lnTo>
                    <a:pt x="124" y="306"/>
                  </a:lnTo>
                  <a:lnTo>
                    <a:pt x="124" y="313"/>
                  </a:lnTo>
                  <a:lnTo>
                    <a:pt x="128" y="313"/>
                  </a:lnTo>
                  <a:lnTo>
                    <a:pt x="128" y="318"/>
                  </a:lnTo>
                  <a:lnTo>
                    <a:pt x="132" y="318"/>
                  </a:lnTo>
                  <a:lnTo>
                    <a:pt x="132" y="325"/>
                  </a:lnTo>
                  <a:lnTo>
                    <a:pt x="132" y="331"/>
                  </a:lnTo>
                  <a:lnTo>
                    <a:pt x="132" y="338"/>
                  </a:lnTo>
                  <a:lnTo>
                    <a:pt x="128" y="338"/>
                  </a:lnTo>
                  <a:lnTo>
                    <a:pt x="124" y="344"/>
                  </a:lnTo>
                  <a:lnTo>
                    <a:pt x="120" y="344"/>
                  </a:lnTo>
                  <a:lnTo>
                    <a:pt x="120" y="350"/>
                  </a:lnTo>
                  <a:lnTo>
                    <a:pt x="116" y="357"/>
                  </a:lnTo>
                  <a:lnTo>
                    <a:pt x="112" y="363"/>
                  </a:lnTo>
                  <a:lnTo>
                    <a:pt x="104" y="370"/>
                  </a:lnTo>
                  <a:lnTo>
                    <a:pt x="96" y="376"/>
                  </a:lnTo>
                  <a:lnTo>
                    <a:pt x="88" y="383"/>
                  </a:lnTo>
                  <a:lnTo>
                    <a:pt x="80" y="389"/>
                  </a:lnTo>
                  <a:lnTo>
                    <a:pt x="76" y="395"/>
                  </a:lnTo>
                  <a:lnTo>
                    <a:pt x="68" y="408"/>
                  </a:lnTo>
                  <a:lnTo>
                    <a:pt x="64" y="415"/>
                  </a:lnTo>
                  <a:lnTo>
                    <a:pt x="60" y="428"/>
                  </a:lnTo>
                  <a:lnTo>
                    <a:pt x="52" y="434"/>
                  </a:lnTo>
                  <a:lnTo>
                    <a:pt x="52" y="440"/>
                  </a:lnTo>
                  <a:lnTo>
                    <a:pt x="48" y="446"/>
                  </a:lnTo>
                  <a:lnTo>
                    <a:pt x="40" y="459"/>
                  </a:lnTo>
                  <a:lnTo>
                    <a:pt x="36" y="471"/>
                  </a:lnTo>
                  <a:lnTo>
                    <a:pt x="32" y="491"/>
                  </a:lnTo>
                  <a:lnTo>
                    <a:pt x="24" y="516"/>
                  </a:lnTo>
                  <a:lnTo>
                    <a:pt x="16" y="542"/>
                  </a:lnTo>
                  <a:lnTo>
                    <a:pt x="12" y="573"/>
                  </a:lnTo>
                  <a:lnTo>
                    <a:pt x="8" y="612"/>
                  </a:lnTo>
                  <a:lnTo>
                    <a:pt x="4" y="638"/>
                  </a:lnTo>
                  <a:lnTo>
                    <a:pt x="0" y="670"/>
                  </a:lnTo>
                  <a:lnTo>
                    <a:pt x="0" y="694"/>
                  </a:lnTo>
                  <a:lnTo>
                    <a:pt x="0" y="727"/>
                  </a:lnTo>
                  <a:lnTo>
                    <a:pt x="0" y="752"/>
                  </a:lnTo>
                  <a:lnTo>
                    <a:pt x="0" y="778"/>
                  </a:lnTo>
                  <a:lnTo>
                    <a:pt x="4" y="804"/>
                  </a:lnTo>
                  <a:lnTo>
                    <a:pt x="4" y="828"/>
                  </a:lnTo>
                  <a:lnTo>
                    <a:pt x="8" y="854"/>
                  </a:lnTo>
                  <a:lnTo>
                    <a:pt x="12" y="880"/>
                  </a:lnTo>
                  <a:lnTo>
                    <a:pt x="12" y="886"/>
                  </a:lnTo>
                  <a:lnTo>
                    <a:pt x="12" y="893"/>
                  </a:lnTo>
                  <a:lnTo>
                    <a:pt x="12" y="899"/>
                  </a:lnTo>
                  <a:lnTo>
                    <a:pt x="12" y="905"/>
                  </a:lnTo>
                  <a:lnTo>
                    <a:pt x="12" y="912"/>
                  </a:lnTo>
                  <a:lnTo>
                    <a:pt x="16" y="918"/>
                  </a:lnTo>
                  <a:lnTo>
                    <a:pt x="16" y="925"/>
                  </a:lnTo>
                  <a:lnTo>
                    <a:pt x="16" y="931"/>
                  </a:lnTo>
                  <a:lnTo>
                    <a:pt x="16" y="938"/>
                  </a:lnTo>
                  <a:lnTo>
                    <a:pt x="16" y="944"/>
                  </a:lnTo>
                  <a:lnTo>
                    <a:pt x="16" y="949"/>
                  </a:lnTo>
                  <a:lnTo>
                    <a:pt x="16" y="956"/>
                  </a:lnTo>
                  <a:lnTo>
                    <a:pt x="16" y="962"/>
                  </a:lnTo>
                  <a:lnTo>
                    <a:pt x="16" y="969"/>
                  </a:lnTo>
                  <a:lnTo>
                    <a:pt x="20" y="975"/>
                  </a:lnTo>
                  <a:lnTo>
                    <a:pt x="20" y="982"/>
                  </a:lnTo>
                  <a:lnTo>
                    <a:pt x="20" y="988"/>
                  </a:lnTo>
                  <a:lnTo>
                    <a:pt x="20" y="994"/>
                  </a:lnTo>
                  <a:lnTo>
                    <a:pt x="24" y="994"/>
                  </a:lnTo>
                  <a:lnTo>
                    <a:pt x="24" y="1001"/>
                  </a:lnTo>
                  <a:lnTo>
                    <a:pt x="20" y="1007"/>
                  </a:lnTo>
                  <a:lnTo>
                    <a:pt x="24" y="1007"/>
                  </a:lnTo>
                  <a:lnTo>
                    <a:pt x="24" y="1014"/>
                  </a:lnTo>
                  <a:lnTo>
                    <a:pt x="24" y="1039"/>
                  </a:lnTo>
                  <a:lnTo>
                    <a:pt x="29" y="1059"/>
                  </a:lnTo>
                  <a:lnTo>
                    <a:pt x="29" y="1070"/>
                  </a:lnTo>
                  <a:lnTo>
                    <a:pt x="29" y="1090"/>
                  </a:lnTo>
                  <a:lnTo>
                    <a:pt x="29" y="1109"/>
                  </a:lnTo>
                  <a:lnTo>
                    <a:pt x="29" y="1122"/>
                  </a:lnTo>
                  <a:lnTo>
                    <a:pt x="29" y="1141"/>
                  </a:lnTo>
                  <a:lnTo>
                    <a:pt x="29" y="1154"/>
                  </a:lnTo>
                  <a:lnTo>
                    <a:pt x="29" y="1173"/>
                  </a:lnTo>
                  <a:lnTo>
                    <a:pt x="29" y="1193"/>
                  </a:lnTo>
                  <a:lnTo>
                    <a:pt x="29" y="1198"/>
                  </a:lnTo>
                  <a:lnTo>
                    <a:pt x="24" y="1198"/>
                  </a:lnTo>
                  <a:lnTo>
                    <a:pt x="29" y="1198"/>
                  </a:lnTo>
                  <a:lnTo>
                    <a:pt x="29" y="1204"/>
                  </a:lnTo>
                  <a:lnTo>
                    <a:pt x="29" y="1211"/>
                  </a:lnTo>
                  <a:lnTo>
                    <a:pt x="29" y="1217"/>
                  </a:lnTo>
                  <a:lnTo>
                    <a:pt x="29" y="1224"/>
                  </a:lnTo>
                  <a:lnTo>
                    <a:pt x="29" y="1230"/>
                  </a:lnTo>
                  <a:lnTo>
                    <a:pt x="29" y="1237"/>
                  </a:lnTo>
                  <a:lnTo>
                    <a:pt x="29" y="1243"/>
                  </a:lnTo>
                  <a:lnTo>
                    <a:pt x="29" y="1249"/>
                  </a:lnTo>
                  <a:lnTo>
                    <a:pt x="24" y="1256"/>
                  </a:lnTo>
                  <a:lnTo>
                    <a:pt x="24" y="1269"/>
                  </a:lnTo>
                  <a:lnTo>
                    <a:pt x="24" y="1282"/>
                  </a:lnTo>
                  <a:lnTo>
                    <a:pt x="20" y="1288"/>
                  </a:lnTo>
                  <a:lnTo>
                    <a:pt x="20" y="1294"/>
                  </a:lnTo>
                  <a:lnTo>
                    <a:pt x="20" y="1301"/>
                  </a:lnTo>
                  <a:lnTo>
                    <a:pt x="20" y="1307"/>
                  </a:lnTo>
                  <a:lnTo>
                    <a:pt x="20" y="1314"/>
                  </a:lnTo>
                  <a:lnTo>
                    <a:pt x="20" y="1326"/>
                  </a:lnTo>
                  <a:lnTo>
                    <a:pt x="20" y="1332"/>
                  </a:lnTo>
                  <a:lnTo>
                    <a:pt x="20" y="1338"/>
                  </a:lnTo>
                  <a:lnTo>
                    <a:pt x="20" y="1345"/>
                  </a:lnTo>
                  <a:lnTo>
                    <a:pt x="16" y="1351"/>
                  </a:lnTo>
                  <a:lnTo>
                    <a:pt x="16" y="1358"/>
                  </a:lnTo>
                  <a:lnTo>
                    <a:pt x="16" y="1364"/>
                  </a:lnTo>
                  <a:lnTo>
                    <a:pt x="16" y="1377"/>
                  </a:lnTo>
                  <a:lnTo>
                    <a:pt x="16" y="1383"/>
                  </a:lnTo>
                  <a:lnTo>
                    <a:pt x="16" y="1390"/>
                  </a:lnTo>
                  <a:lnTo>
                    <a:pt x="20" y="1390"/>
                  </a:lnTo>
                  <a:lnTo>
                    <a:pt x="20" y="1396"/>
                  </a:lnTo>
                  <a:lnTo>
                    <a:pt x="24" y="1396"/>
                  </a:lnTo>
                  <a:lnTo>
                    <a:pt x="24" y="1403"/>
                  </a:lnTo>
                  <a:lnTo>
                    <a:pt x="29" y="1403"/>
                  </a:lnTo>
                  <a:lnTo>
                    <a:pt x="32" y="1403"/>
                  </a:lnTo>
                  <a:lnTo>
                    <a:pt x="36" y="1409"/>
                  </a:lnTo>
                  <a:lnTo>
                    <a:pt x="40" y="1409"/>
                  </a:lnTo>
                  <a:lnTo>
                    <a:pt x="44" y="1409"/>
                  </a:lnTo>
                  <a:lnTo>
                    <a:pt x="48" y="1416"/>
                  </a:lnTo>
                  <a:lnTo>
                    <a:pt x="52" y="1416"/>
                  </a:lnTo>
                  <a:lnTo>
                    <a:pt x="56" y="1422"/>
                  </a:lnTo>
                  <a:lnTo>
                    <a:pt x="60" y="1422"/>
                  </a:lnTo>
                  <a:lnTo>
                    <a:pt x="60" y="1428"/>
                  </a:lnTo>
                  <a:lnTo>
                    <a:pt x="60" y="1435"/>
                  </a:lnTo>
                  <a:lnTo>
                    <a:pt x="60" y="1447"/>
                  </a:lnTo>
                  <a:lnTo>
                    <a:pt x="60" y="1453"/>
                  </a:lnTo>
                  <a:lnTo>
                    <a:pt x="60" y="1466"/>
                  </a:lnTo>
                  <a:lnTo>
                    <a:pt x="64" y="1479"/>
                  </a:lnTo>
                  <a:lnTo>
                    <a:pt x="64" y="1485"/>
                  </a:lnTo>
                  <a:lnTo>
                    <a:pt x="64" y="1498"/>
                  </a:lnTo>
                  <a:lnTo>
                    <a:pt x="64" y="1504"/>
                  </a:lnTo>
                  <a:lnTo>
                    <a:pt x="64" y="1517"/>
                  </a:lnTo>
                  <a:lnTo>
                    <a:pt x="68" y="1517"/>
                  </a:lnTo>
                  <a:lnTo>
                    <a:pt x="68" y="1524"/>
                  </a:lnTo>
                  <a:lnTo>
                    <a:pt x="68" y="1530"/>
                  </a:lnTo>
                  <a:lnTo>
                    <a:pt x="68" y="1537"/>
                  </a:lnTo>
                  <a:lnTo>
                    <a:pt x="64" y="1543"/>
                  </a:lnTo>
                  <a:lnTo>
                    <a:pt x="68" y="1549"/>
                  </a:lnTo>
                  <a:lnTo>
                    <a:pt x="68" y="1556"/>
                  </a:lnTo>
                  <a:lnTo>
                    <a:pt x="68" y="1562"/>
                  </a:lnTo>
                  <a:lnTo>
                    <a:pt x="68" y="1569"/>
                  </a:lnTo>
                  <a:lnTo>
                    <a:pt x="68" y="1574"/>
                  </a:lnTo>
                  <a:lnTo>
                    <a:pt x="68" y="1581"/>
                  </a:lnTo>
                  <a:lnTo>
                    <a:pt x="64" y="1587"/>
                  </a:lnTo>
                  <a:lnTo>
                    <a:pt x="60" y="1587"/>
                  </a:lnTo>
                  <a:lnTo>
                    <a:pt x="56" y="1593"/>
                  </a:lnTo>
                  <a:lnTo>
                    <a:pt x="48" y="1593"/>
                  </a:lnTo>
                  <a:lnTo>
                    <a:pt x="44" y="1600"/>
                  </a:lnTo>
                  <a:lnTo>
                    <a:pt x="40" y="1600"/>
                  </a:lnTo>
                  <a:lnTo>
                    <a:pt x="36" y="1600"/>
                  </a:lnTo>
                  <a:lnTo>
                    <a:pt x="32" y="1600"/>
                  </a:lnTo>
                  <a:lnTo>
                    <a:pt x="29" y="1626"/>
                  </a:lnTo>
                  <a:lnTo>
                    <a:pt x="508" y="1626"/>
                  </a:lnTo>
                  <a:lnTo>
                    <a:pt x="516" y="1600"/>
                  </a:lnTo>
                  <a:lnTo>
                    <a:pt x="244" y="1600"/>
                  </a:lnTo>
                  <a:lnTo>
                    <a:pt x="244" y="1581"/>
                  </a:lnTo>
                  <a:lnTo>
                    <a:pt x="244" y="1569"/>
                  </a:lnTo>
                  <a:lnTo>
                    <a:pt x="248" y="1549"/>
                  </a:lnTo>
                  <a:lnTo>
                    <a:pt x="248" y="1530"/>
                  </a:lnTo>
                  <a:lnTo>
                    <a:pt x="252" y="1517"/>
                  </a:lnTo>
                  <a:lnTo>
                    <a:pt x="252" y="1498"/>
                  </a:lnTo>
                  <a:lnTo>
                    <a:pt x="252" y="1479"/>
                  </a:lnTo>
                  <a:lnTo>
                    <a:pt x="256" y="1466"/>
                  </a:lnTo>
                  <a:lnTo>
                    <a:pt x="256" y="1447"/>
                  </a:lnTo>
                  <a:lnTo>
                    <a:pt x="260" y="1435"/>
                  </a:lnTo>
                  <a:lnTo>
                    <a:pt x="264" y="1435"/>
                  </a:lnTo>
                  <a:lnTo>
                    <a:pt x="264" y="1428"/>
                  </a:lnTo>
                  <a:lnTo>
                    <a:pt x="268" y="1428"/>
                  </a:lnTo>
                  <a:lnTo>
                    <a:pt x="272" y="1428"/>
                  </a:lnTo>
                  <a:lnTo>
                    <a:pt x="272" y="1422"/>
                  </a:lnTo>
                  <a:lnTo>
                    <a:pt x="277" y="1422"/>
                  </a:lnTo>
                  <a:lnTo>
                    <a:pt x="280" y="1422"/>
                  </a:lnTo>
                  <a:lnTo>
                    <a:pt x="284" y="1416"/>
                  </a:lnTo>
                  <a:lnTo>
                    <a:pt x="284" y="1403"/>
                  </a:lnTo>
                  <a:lnTo>
                    <a:pt x="280" y="1390"/>
                  </a:lnTo>
                  <a:lnTo>
                    <a:pt x="280" y="1383"/>
                  </a:lnTo>
                  <a:lnTo>
                    <a:pt x="280" y="1377"/>
                  </a:lnTo>
                  <a:lnTo>
                    <a:pt x="284" y="1364"/>
                  </a:lnTo>
                  <a:lnTo>
                    <a:pt x="284" y="1358"/>
                  </a:lnTo>
                  <a:lnTo>
                    <a:pt x="284" y="1351"/>
                  </a:lnTo>
                  <a:lnTo>
                    <a:pt x="284" y="1338"/>
                  </a:lnTo>
                  <a:lnTo>
                    <a:pt x="284" y="1326"/>
                  </a:lnTo>
                  <a:lnTo>
                    <a:pt x="284" y="1314"/>
                  </a:lnTo>
                  <a:lnTo>
                    <a:pt x="288" y="1314"/>
                  </a:lnTo>
                  <a:lnTo>
                    <a:pt x="288" y="1288"/>
                  </a:lnTo>
                  <a:lnTo>
                    <a:pt x="288" y="1269"/>
                  </a:lnTo>
                  <a:lnTo>
                    <a:pt x="284" y="1249"/>
                  </a:lnTo>
                  <a:lnTo>
                    <a:pt x="284" y="1224"/>
                  </a:lnTo>
                  <a:lnTo>
                    <a:pt x="284" y="1204"/>
                  </a:lnTo>
                  <a:lnTo>
                    <a:pt x="284" y="1180"/>
                  </a:lnTo>
                  <a:lnTo>
                    <a:pt x="284" y="1161"/>
                  </a:lnTo>
                  <a:lnTo>
                    <a:pt x="284" y="1135"/>
                  </a:lnTo>
                  <a:lnTo>
                    <a:pt x="284" y="1109"/>
                  </a:lnTo>
                  <a:lnTo>
                    <a:pt x="284" y="1083"/>
                  </a:lnTo>
                  <a:lnTo>
                    <a:pt x="292" y="1083"/>
                  </a:lnTo>
                  <a:lnTo>
                    <a:pt x="296" y="1083"/>
                  </a:lnTo>
                  <a:lnTo>
                    <a:pt x="300" y="1083"/>
                  </a:lnTo>
                  <a:lnTo>
                    <a:pt x="304" y="1083"/>
                  </a:lnTo>
                  <a:lnTo>
                    <a:pt x="308" y="1090"/>
                  </a:lnTo>
                  <a:lnTo>
                    <a:pt x="312" y="1090"/>
                  </a:lnTo>
                  <a:lnTo>
                    <a:pt x="316" y="1090"/>
                  </a:lnTo>
                  <a:lnTo>
                    <a:pt x="320" y="1096"/>
                  </a:lnTo>
                  <a:lnTo>
                    <a:pt x="324" y="1096"/>
                  </a:lnTo>
                  <a:lnTo>
                    <a:pt x="328" y="1096"/>
                  </a:lnTo>
                  <a:lnTo>
                    <a:pt x="337" y="1083"/>
                  </a:lnTo>
                  <a:lnTo>
                    <a:pt x="332" y="1083"/>
                  </a:lnTo>
                  <a:lnTo>
                    <a:pt x="337" y="1077"/>
                  </a:lnTo>
                  <a:lnTo>
                    <a:pt x="337" y="1070"/>
                  </a:lnTo>
                  <a:lnTo>
                    <a:pt x="341" y="1065"/>
                  </a:lnTo>
                  <a:lnTo>
                    <a:pt x="341" y="1059"/>
                  </a:lnTo>
                  <a:lnTo>
                    <a:pt x="341" y="1052"/>
                  </a:lnTo>
                  <a:lnTo>
                    <a:pt x="344" y="1052"/>
                  </a:lnTo>
                  <a:lnTo>
                    <a:pt x="341" y="1046"/>
                  </a:lnTo>
                  <a:lnTo>
                    <a:pt x="344" y="1046"/>
                  </a:lnTo>
                  <a:lnTo>
                    <a:pt x="348" y="1046"/>
                  </a:lnTo>
                  <a:lnTo>
                    <a:pt x="352" y="1046"/>
                  </a:lnTo>
                  <a:lnTo>
                    <a:pt x="352" y="1052"/>
                  </a:lnTo>
                  <a:lnTo>
                    <a:pt x="356" y="1052"/>
                  </a:lnTo>
                  <a:lnTo>
                    <a:pt x="360" y="1059"/>
                  </a:lnTo>
                  <a:lnTo>
                    <a:pt x="364" y="1059"/>
                  </a:lnTo>
                  <a:lnTo>
                    <a:pt x="368" y="1065"/>
                  </a:lnTo>
                  <a:lnTo>
                    <a:pt x="372" y="1065"/>
                  </a:lnTo>
                  <a:lnTo>
                    <a:pt x="376" y="1070"/>
                  </a:lnTo>
                  <a:lnTo>
                    <a:pt x="372" y="1070"/>
                  </a:lnTo>
                  <a:lnTo>
                    <a:pt x="376" y="1077"/>
                  </a:lnTo>
                  <a:lnTo>
                    <a:pt x="380" y="1083"/>
                  </a:lnTo>
                  <a:lnTo>
                    <a:pt x="380" y="1090"/>
                  </a:lnTo>
                  <a:lnTo>
                    <a:pt x="384" y="1090"/>
                  </a:lnTo>
                  <a:lnTo>
                    <a:pt x="388" y="1090"/>
                  </a:lnTo>
                  <a:lnTo>
                    <a:pt x="392" y="1090"/>
                  </a:lnTo>
                  <a:lnTo>
                    <a:pt x="392" y="1096"/>
                  </a:lnTo>
                  <a:lnTo>
                    <a:pt x="397" y="1096"/>
                  </a:lnTo>
                  <a:lnTo>
                    <a:pt x="401" y="1103"/>
                  </a:lnTo>
                  <a:lnTo>
                    <a:pt x="401" y="1109"/>
                  </a:lnTo>
                  <a:lnTo>
                    <a:pt x="404" y="1109"/>
                  </a:lnTo>
                  <a:lnTo>
                    <a:pt x="408" y="1109"/>
                  </a:lnTo>
                  <a:lnTo>
                    <a:pt x="412" y="1109"/>
                  </a:lnTo>
                  <a:lnTo>
                    <a:pt x="416" y="1109"/>
                  </a:lnTo>
                  <a:lnTo>
                    <a:pt x="420" y="1116"/>
                  </a:lnTo>
                  <a:lnTo>
                    <a:pt x="424" y="1116"/>
                  </a:lnTo>
                  <a:lnTo>
                    <a:pt x="428" y="1116"/>
                  </a:lnTo>
                  <a:lnTo>
                    <a:pt x="432" y="1116"/>
                  </a:lnTo>
                  <a:lnTo>
                    <a:pt x="436" y="1109"/>
                  </a:lnTo>
                  <a:lnTo>
                    <a:pt x="440" y="1116"/>
                  </a:lnTo>
                  <a:lnTo>
                    <a:pt x="444" y="1116"/>
                  </a:lnTo>
                  <a:lnTo>
                    <a:pt x="448" y="1109"/>
                  </a:lnTo>
                  <a:lnTo>
                    <a:pt x="452" y="1109"/>
                  </a:lnTo>
                  <a:lnTo>
                    <a:pt x="452" y="1103"/>
                  </a:lnTo>
                  <a:lnTo>
                    <a:pt x="456" y="1103"/>
                  </a:lnTo>
                  <a:lnTo>
                    <a:pt x="461" y="1096"/>
                  </a:lnTo>
                  <a:lnTo>
                    <a:pt x="465" y="1090"/>
                  </a:lnTo>
                  <a:lnTo>
                    <a:pt x="468" y="1090"/>
                  </a:lnTo>
                  <a:lnTo>
                    <a:pt x="472" y="1090"/>
                  </a:lnTo>
                  <a:lnTo>
                    <a:pt x="476" y="1083"/>
                  </a:lnTo>
                  <a:lnTo>
                    <a:pt x="480" y="1083"/>
                  </a:lnTo>
                  <a:lnTo>
                    <a:pt x="480" y="1077"/>
                  </a:lnTo>
                  <a:lnTo>
                    <a:pt x="484" y="1077"/>
                  </a:lnTo>
                  <a:lnTo>
                    <a:pt x="488" y="1070"/>
                  </a:lnTo>
                  <a:lnTo>
                    <a:pt x="492" y="1070"/>
                  </a:lnTo>
                  <a:lnTo>
                    <a:pt x="496" y="1065"/>
                  </a:lnTo>
                  <a:lnTo>
                    <a:pt x="500" y="1065"/>
                  </a:lnTo>
                  <a:lnTo>
                    <a:pt x="504" y="1065"/>
                  </a:lnTo>
                  <a:lnTo>
                    <a:pt x="504" y="1070"/>
                  </a:lnTo>
                  <a:lnTo>
                    <a:pt x="508" y="1070"/>
                  </a:lnTo>
                  <a:lnTo>
                    <a:pt x="508" y="1077"/>
                  </a:lnTo>
                  <a:lnTo>
                    <a:pt x="512" y="1077"/>
                  </a:lnTo>
                  <a:lnTo>
                    <a:pt x="516" y="1077"/>
                  </a:lnTo>
                  <a:lnTo>
                    <a:pt x="521" y="1070"/>
                  </a:lnTo>
                  <a:lnTo>
                    <a:pt x="521" y="1077"/>
                  </a:lnTo>
                  <a:lnTo>
                    <a:pt x="525" y="1083"/>
                  </a:lnTo>
                  <a:lnTo>
                    <a:pt x="525" y="1090"/>
                  </a:lnTo>
                  <a:lnTo>
                    <a:pt x="525" y="1096"/>
                  </a:lnTo>
                  <a:lnTo>
                    <a:pt x="525" y="1103"/>
                  </a:lnTo>
                  <a:lnTo>
                    <a:pt x="525" y="1109"/>
                  </a:lnTo>
                  <a:lnTo>
                    <a:pt x="525" y="1116"/>
                  </a:lnTo>
                  <a:lnTo>
                    <a:pt x="532" y="1116"/>
                  </a:lnTo>
                  <a:lnTo>
                    <a:pt x="540" y="1116"/>
                  </a:lnTo>
                  <a:lnTo>
                    <a:pt x="548" y="1116"/>
                  </a:lnTo>
                  <a:lnTo>
                    <a:pt x="560" y="1109"/>
                  </a:lnTo>
                  <a:lnTo>
                    <a:pt x="568" y="1109"/>
                  </a:lnTo>
                  <a:lnTo>
                    <a:pt x="576" y="1103"/>
                  </a:lnTo>
                  <a:lnTo>
                    <a:pt x="585" y="1096"/>
                  </a:lnTo>
                  <a:lnTo>
                    <a:pt x="592" y="1090"/>
                  </a:lnTo>
                  <a:lnTo>
                    <a:pt x="600" y="1090"/>
                  </a:lnTo>
                  <a:lnTo>
                    <a:pt x="608" y="1083"/>
                  </a:lnTo>
                  <a:lnTo>
                    <a:pt x="612" y="1083"/>
                  </a:lnTo>
                  <a:lnTo>
                    <a:pt x="616" y="1077"/>
                  </a:lnTo>
                  <a:lnTo>
                    <a:pt x="620" y="1070"/>
                  </a:lnTo>
                  <a:lnTo>
                    <a:pt x="624" y="1070"/>
                  </a:lnTo>
                  <a:lnTo>
                    <a:pt x="628" y="1070"/>
                  </a:lnTo>
                  <a:lnTo>
                    <a:pt x="636" y="1065"/>
                  </a:lnTo>
                  <a:lnTo>
                    <a:pt x="640" y="1065"/>
                  </a:lnTo>
                  <a:lnTo>
                    <a:pt x="645" y="1065"/>
                  </a:lnTo>
                  <a:lnTo>
                    <a:pt x="649" y="1059"/>
                  </a:lnTo>
                  <a:lnTo>
                    <a:pt x="656" y="1059"/>
                  </a:lnTo>
                  <a:lnTo>
                    <a:pt x="660" y="1059"/>
                  </a:lnTo>
                  <a:lnTo>
                    <a:pt x="664" y="1052"/>
                  </a:lnTo>
                  <a:lnTo>
                    <a:pt x="668" y="1052"/>
                  </a:lnTo>
                  <a:lnTo>
                    <a:pt x="672" y="1052"/>
                  </a:lnTo>
                  <a:lnTo>
                    <a:pt x="672" y="1046"/>
                  </a:lnTo>
                  <a:lnTo>
                    <a:pt x="676" y="1046"/>
                  </a:lnTo>
                  <a:lnTo>
                    <a:pt x="680" y="1046"/>
                  </a:lnTo>
                  <a:lnTo>
                    <a:pt x="684" y="1046"/>
                  </a:lnTo>
                  <a:lnTo>
                    <a:pt x="684" y="1039"/>
                  </a:lnTo>
                  <a:lnTo>
                    <a:pt x="709" y="1027"/>
                  </a:lnTo>
                  <a:lnTo>
                    <a:pt x="713" y="1033"/>
                  </a:lnTo>
                  <a:lnTo>
                    <a:pt x="713" y="1039"/>
                  </a:lnTo>
                  <a:lnTo>
                    <a:pt x="713" y="1046"/>
                  </a:lnTo>
                  <a:lnTo>
                    <a:pt x="716" y="1052"/>
                  </a:lnTo>
                  <a:lnTo>
                    <a:pt x="716" y="1059"/>
                  </a:lnTo>
                  <a:lnTo>
                    <a:pt x="716" y="1065"/>
                  </a:lnTo>
                  <a:lnTo>
                    <a:pt x="716" y="1077"/>
                  </a:lnTo>
                  <a:lnTo>
                    <a:pt x="716" y="1083"/>
                  </a:lnTo>
                  <a:lnTo>
                    <a:pt x="716" y="1090"/>
                  </a:lnTo>
                  <a:lnTo>
                    <a:pt x="716" y="1096"/>
                  </a:lnTo>
                  <a:lnTo>
                    <a:pt x="716" y="1103"/>
                  </a:lnTo>
                  <a:lnTo>
                    <a:pt x="716" y="1109"/>
                  </a:lnTo>
                  <a:lnTo>
                    <a:pt x="713" y="1122"/>
                  </a:lnTo>
                  <a:lnTo>
                    <a:pt x="713" y="1128"/>
                  </a:lnTo>
                  <a:lnTo>
                    <a:pt x="713" y="1135"/>
                  </a:lnTo>
                  <a:lnTo>
                    <a:pt x="713" y="1141"/>
                  </a:lnTo>
                  <a:lnTo>
                    <a:pt x="713" y="1154"/>
                  </a:lnTo>
                  <a:lnTo>
                    <a:pt x="716" y="1161"/>
                  </a:lnTo>
                  <a:lnTo>
                    <a:pt x="716" y="1167"/>
                  </a:lnTo>
                  <a:lnTo>
                    <a:pt x="716" y="1180"/>
                  </a:lnTo>
                  <a:lnTo>
                    <a:pt x="716" y="1186"/>
                  </a:lnTo>
                  <a:lnTo>
                    <a:pt x="720" y="1193"/>
                  </a:lnTo>
                  <a:lnTo>
                    <a:pt x="720" y="1198"/>
                  </a:lnTo>
                  <a:lnTo>
                    <a:pt x="720" y="1204"/>
                  </a:lnTo>
                  <a:lnTo>
                    <a:pt x="720" y="1217"/>
                  </a:lnTo>
                  <a:lnTo>
                    <a:pt x="720" y="1224"/>
                  </a:lnTo>
                  <a:lnTo>
                    <a:pt x="720" y="1230"/>
                  </a:lnTo>
                  <a:lnTo>
                    <a:pt x="720" y="1237"/>
                  </a:lnTo>
                  <a:lnTo>
                    <a:pt x="724" y="1249"/>
                  </a:lnTo>
                  <a:lnTo>
                    <a:pt x="724" y="1256"/>
                  </a:lnTo>
                  <a:lnTo>
                    <a:pt x="724" y="1269"/>
                  </a:lnTo>
                  <a:lnTo>
                    <a:pt x="724" y="1282"/>
                  </a:lnTo>
                  <a:lnTo>
                    <a:pt x="724" y="1294"/>
                  </a:lnTo>
                  <a:lnTo>
                    <a:pt x="724" y="1307"/>
                  </a:lnTo>
                  <a:lnTo>
                    <a:pt x="724" y="1320"/>
                  </a:lnTo>
                  <a:lnTo>
                    <a:pt x="728" y="1332"/>
                  </a:lnTo>
                  <a:lnTo>
                    <a:pt x="728" y="1345"/>
                  </a:lnTo>
                  <a:lnTo>
                    <a:pt x="728" y="1358"/>
                  </a:lnTo>
                  <a:lnTo>
                    <a:pt x="728" y="1371"/>
                  </a:lnTo>
                  <a:lnTo>
                    <a:pt x="724" y="1447"/>
                  </a:lnTo>
                  <a:lnTo>
                    <a:pt x="728" y="1453"/>
                  </a:lnTo>
                  <a:lnTo>
                    <a:pt x="728" y="1459"/>
                  </a:lnTo>
                  <a:lnTo>
                    <a:pt x="728" y="1466"/>
                  </a:lnTo>
                  <a:lnTo>
                    <a:pt x="728" y="1472"/>
                  </a:lnTo>
                  <a:lnTo>
                    <a:pt x="724" y="1479"/>
                  </a:lnTo>
                  <a:lnTo>
                    <a:pt x="728" y="1485"/>
                  </a:lnTo>
                  <a:lnTo>
                    <a:pt x="732" y="1492"/>
                  </a:lnTo>
                  <a:lnTo>
                    <a:pt x="736" y="1492"/>
                  </a:lnTo>
                  <a:lnTo>
                    <a:pt x="740" y="1492"/>
                  </a:lnTo>
                  <a:lnTo>
                    <a:pt x="744" y="1498"/>
                  </a:lnTo>
                  <a:lnTo>
                    <a:pt x="748" y="1498"/>
                  </a:lnTo>
                  <a:lnTo>
                    <a:pt x="748" y="1504"/>
                  </a:lnTo>
                  <a:lnTo>
                    <a:pt x="748" y="1511"/>
                  </a:lnTo>
                  <a:lnTo>
                    <a:pt x="752" y="1517"/>
                  </a:lnTo>
                  <a:lnTo>
                    <a:pt x="752" y="1524"/>
                  </a:lnTo>
                  <a:lnTo>
                    <a:pt x="752" y="1530"/>
                  </a:lnTo>
                  <a:lnTo>
                    <a:pt x="752" y="1537"/>
                  </a:lnTo>
                  <a:lnTo>
                    <a:pt x="752" y="1543"/>
                  </a:lnTo>
                  <a:lnTo>
                    <a:pt x="752" y="1549"/>
                  </a:lnTo>
                  <a:lnTo>
                    <a:pt x="752" y="1556"/>
                  </a:lnTo>
                  <a:lnTo>
                    <a:pt x="756" y="1593"/>
                  </a:lnTo>
                  <a:lnTo>
                    <a:pt x="649" y="1593"/>
                  </a:lnTo>
                  <a:lnTo>
                    <a:pt x="649" y="1600"/>
                  </a:lnTo>
                  <a:lnTo>
                    <a:pt x="649" y="1606"/>
                  </a:lnTo>
                  <a:lnTo>
                    <a:pt x="652" y="1606"/>
                  </a:lnTo>
                  <a:lnTo>
                    <a:pt x="652" y="1613"/>
                  </a:lnTo>
                  <a:lnTo>
                    <a:pt x="652" y="1619"/>
                  </a:lnTo>
                  <a:lnTo>
                    <a:pt x="656" y="1626"/>
                  </a:lnTo>
                  <a:lnTo>
                    <a:pt x="957" y="1632"/>
                  </a:lnTo>
                  <a:lnTo>
                    <a:pt x="957" y="1600"/>
                  </a:lnTo>
                  <a:lnTo>
                    <a:pt x="957" y="1593"/>
                  </a:lnTo>
                  <a:lnTo>
                    <a:pt x="957" y="1587"/>
                  </a:lnTo>
                  <a:lnTo>
                    <a:pt x="957" y="1581"/>
                  </a:lnTo>
                  <a:lnTo>
                    <a:pt x="957" y="1569"/>
                  </a:lnTo>
                  <a:lnTo>
                    <a:pt x="957" y="1562"/>
                  </a:lnTo>
                  <a:lnTo>
                    <a:pt x="961" y="1556"/>
                  </a:lnTo>
                  <a:lnTo>
                    <a:pt x="961" y="1549"/>
                  </a:lnTo>
                  <a:lnTo>
                    <a:pt x="961" y="1543"/>
                  </a:lnTo>
                  <a:lnTo>
                    <a:pt x="961" y="1537"/>
                  </a:lnTo>
                  <a:lnTo>
                    <a:pt x="961" y="1530"/>
                  </a:lnTo>
                  <a:lnTo>
                    <a:pt x="961" y="1517"/>
                  </a:lnTo>
                  <a:lnTo>
                    <a:pt x="961" y="1504"/>
                  </a:lnTo>
                  <a:lnTo>
                    <a:pt x="964" y="1498"/>
                  </a:lnTo>
                  <a:lnTo>
                    <a:pt x="968" y="1492"/>
                  </a:lnTo>
                  <a:lnTo>
                    <a:pt x="976" y="1492"/>
                  </a:lnTo>
                  <a:lnTo>
                    <a:pt x="980" y="1485"/>
                  </a:lnTo>
                  <a:lnTo>
                    <a:pt x="984" y="1485"/>
                  </a:lnTo>
                  <a:lnTo>
                    <a:pt x="992" y="1479"/>
                  </a:lnTo>
                  <a:lnTo>
                    <a:pt x="996" y="1472"/>
                  </a:lnTo>
                  <a:lnTo>
                    <a:pt x="996" y="1466"/>
                  </a:lnTo>
                  <a:lnTo>
                    <a:pt x="996" y="1459"/>
                  </a:lnTo>
                  <a:lnTo>
                    <a:pt x="992" y="1447"/>
                  </a:lnTo>
                  <a:lnTo>
                    <a:pt x="992" y="1435"/>
                  </a:lnTo>
                  <a:lnTo>
                    <a:pt x="992" y="1428"/>
                  </a:lnTo>
                  <a:lnTo>
                    <a:pt x="992" y="1416"/>
                  </a:lnTo>
                  <a:lnTo>
                    <a:pt x="992" y="1403"/>
                  </a:lnTo>
                  <a:lnTo>
                    <a:pt x="992" y="1390"/>
                  </a:lnTo>
                  <a:lnTo>
                    <a:pt x="992" y="1377"/>
                  </a:lnTo>
                  <a:lnTo>
                    <a:pt x="992" y="1364"/>
                  </a:lnTo>
                  <a:lnTo>
                    <a:pt x="992" y="1351"/>
                  </a:lnTo>
                  <a:lnTo>
                    <a:pt x="992" y="1345"/>
                  </a:lnTo>
                  <a:lnTo>
                    <a:pt x="996" y="1326"/>
                  </a:lnTo>
                  <a:lnTo>
                    <a:pt x="996" y="1314"/>
                  </a:lnTo>
                  <a:lnTo>
                    <a:pt x="996" y="1294"/>
                  </a:lnTo>
                  <a:lnTo>
                    <a:pt x="996" y="1282"/>
                  </a:lnTo>
                  <a:lnTo>
                    <a:pt x="1000" y="1262"/>
                  </a:lnTo>
                  <a:lnTo>
                    <a:pt x="1000" y="1249"/>
                  </a:lnTo>
                  <a:lnTo>
                    <a:pt x="1000" y="1230"/>
                  </a:lnTo>
                  <a:lnTo>
                    <a:pt x="1000" y="1211"/>
                  </a:lnTo>
                  <a:lnTo>
                    <a:pt x="1000" y="1193"/>
                  </a:lnTo>
                  <a:lnTo>
                    <a:pt x="1000" y="1173"/>
                  </a:lnTo>
                  <a:lnTo>
                    <a:pt x="1000" y="1167"/>
                  </a:lnTo>
                  <a:lnTo>
                    <a:pt x="1000" y="1161"/>
                  </a:lnTo>
                  <a:lnTo>
                    <a:pt x="1000" y="1154"/>
                  </a:lnTo>
                  <a:lnTo>
                    <a:pt x="1000" y="1148"/>
                  </a:lnTo>
                  <a:lnTo>
                    <a:pt x="1000" y="1141"/>
                  </a:lnTo>
                  <a:lnTo>
                    <a:pt x="996" y="1135"/>
                  </a:lnTo>
                  <a:lnTo>
                    <a:pt x="996" y="1128"/>
                  </a:lnTo>
                  <a:lnTo>
                    <a:pt x="1000" y="1122"/>
                  </a:lnTo>
                  <a:lnTo>
                    <a:pt x="1004" y="1116"/>
                  </a:lnTo>
                  <a:lnTo>
                    <a:pt x="1008" y="1109"/>
                  </a:lnTo>
                  <a:lnTo>
                    <a:pt x="1013" y="1103"/>
                  </a:lnTo>
                  <a:lnTo>
                    <a:pt x="1017" y="1103"/>
                  </a:lnTo>
                  <a:lnTo>
                    <a:pt x="1021" y="1096"/>
                  </a:lnTo>
                  <a:lnTo>
                    <a:pt x="1025" y="1090"/>
                  </a:lnTo>
                  <a:lnTo>
                    <a:pt x="1025" y="1083"/>
                  </a:lnTo>
                  <a:lnTo>
                    <a:pt x="1028" y="1083"/>
                  </a:lnTo>
                  <a:lnTo>
                    <a:pt x="1036" y="1065"/>
                  </a:lnTo>
                  <a:lnTo>
                    <a:pt x="1040" y="1065"/>
                  </a:lnTo>
                  <a:lnTo>
                    <a:pt x="1040" y="1059"/>
                  </a:lnTo>
                  <a:lnTo>
                    <a:pt x="1044" y="1059"/>
                  </a:lnTo>
                  <a:lnTo>
                    <a:pt x="1048" y="1052"/>
                  </a:lnTo>
                  <a:lnTo>
                    <a:pt x="1048" y="1046"/>
                  </a:lnTo>
                  <a:lnTo>
                    <a:pt x="1048" y="1039"/>
                  </a:lnTo>
                  <a:lnTo>
                    <a:pt x="1052" y="1020"/>
                  </a:lnTo>
                  <a:lnTo>
                    <a:pt x="1052" y="1001"/>
                  </a:lnTo>
                  <a:lnTo>
                    <a:pt x="1052" y="982"/>
                  </a:lnTo>
                  <a:lnTo>
                    <a:pt x="1056" y="956"/>
                  </a:lnTo>
                  <a:lnTo>
                    <a:pt x="1056" y="938"/>
                  </a:lnTo>
                  <a:lnTo>
                    <a:pt x="1056" y="918"/>
                  </a:lnTo>
                  <a:lnTo>
                    <a:pt x="1056" y="899"/>
                  </a:lnTo>
                  <a:lnTo>
                    <a:pt x="1056" y="873"/>
                  </a:lnTo>
                  <a:lnTo>
                    <a:pt x="1056" y="848"/>
                  </a:lnTo>
                  <a:lnTo>
                    <a:pt x="1056" y="822"/>
                  </a:lnTo>
                  <a:lnTo>
                    <a:pt x="1056" y="817"/>
                  </a:lnTo>
                  <a:lnTo>
                    <a:pt x="1056" y="804"/>
                  </a:lnTo>
                  <a:lnTo>
                    <a:pt x="1056" y="791"/>
                  </a:lnTo>
                  <a:lnTo>
                    <a:pt x="1056" y="772"/>
                  </a:lnTo>
                  <a:lnTo>
                    <a:pt x="1168" y="728"/>
                  </a:lnTo>
                  <a:lnTo>
                    <a:pt x="1056" y="727"/>
                  </a:lnTo>
                  <a:lnTo>
                    <a:pt x="1056" y="701"/>
                  </a:lnTo>
                  <a:lnTo>
                    <a:pt x="1052" y="683"/>
                  </a:lnTo>
                  <a:lnTo>
                    <a:pt x="1052" y="663"/>
                  </a:lnTo>
                  <a:lnTo>
                    <a:pt x="1048" y="650"/>
                  </a:lnTo>
                  <a:lnTo>
                    <a:pt x="1044" y="650"/>
                  </a:lnTo>
                  <a:close/>
                </a:path>
              </a:pathLst>
            </a:cu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grpSp>
      <p:sp>
        <p:nvSpPr>
          <p:cNvPr id="168995" name="Text Box 39"/>
          <p:cNvSpPr txBox="1">
            <a:spLocks noChangeArrowheads="1"/>
          </p:cNvSpPr>
          <p:nvPr/>
        </p:nvSpPr>
        <p:spPr bwMode="auto">
          <a:xfrm>
            <a:off x="6860595" y="3631531"/>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96" name="Text Box 40"/>
          <p:cNvSpPr txBox="1">
            <a:spLocks noChangeArrowheads="1"/>
          </p:cNvSpPr>
          <p:nvPr/>
        </p:nvSpPr>
        <p:spPr bwMode="auto">
          <a:xfrm>
            <a:off x="6801061" y="3517133"/>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97" name="Text Box 41"/>
          <p:cNvSpPr txBox="1">
            <a:spLocks noChangeArrowheads="1"/>
          </p:cNvSpPr>
          <p:nvPr/>
        </p:nvSpPr>
        <p:spPr bwMode="auto">
          <a:xfrm>
            <a:off x="6282771" y="4718305"/>
            <a:ext cx="2390670" cy="34218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471" dirty="0">
                <a:solidFill>
                  <a:srgbClr val="FFFFFF"/>
                </a:solidFill>
                <a:latin typeface="Arial Black" panose="020B0A04020102020204" pitchFamily="34" charset="0"/>
              </a:rPr>
              <a:t>SINNERS</a:t>
            </a:r>
            <a:r>
              <a:rPr lang="en-US" altLang="en-US" sz="588" dirty="0">
                <a:solidFill>
                  <a:srgbClr val="FFFFFF"/>
                </a:solidFill>
                <a:latin typeface="Arial Black" panose="020B0A04020102020204" pitchFamily="34" charset="0"/>
              </a:rPr>
              <a:t> – </a:t>
            </a:r>
            <a:r>
              <a:rPr lang="en-US" altLang="en-US" sz="662" dirty="0">
                <a:solidFill>
                  <a:srgbClr val="FFFFFF"/>
                </a:solidFill>
                <a:latin typeface="Arial Black" panose="020B0A04020102020204" pitchFamily="34" charset="0"/>
              </a:rPr>
              <a:t>THE HARVEST FIELD  </a:t>
            </a:r>
            <a:r>
              <a:rPr lang="en-US" altLang="en-US" sz="1765" dirty="0">
                <a:solidFill>
                  <a:srgbClr val="FFFFFF"/>
                </a:solidFill>
                <a:latin typeface="Arial Black" panose="020B0A04020102020204" pitchFamily="34" charset="0"/>
              </a:rPr>
              <a:t>? </a:t>
            </a:r>
          </a:p>
        </p:txBody>
      </p:sp>
      <p:sp>
        <p:nvSpPr>
          <p:cNvPr id="168998" name="Text Box 42"/>
          <p:cNvSpPr txBox="1">
            <a:spLocks noChangeArrowheads="1"/>
          </p:cNvSpPr>
          <p:nvPr/>
        </p:nvSpPr>
        <p:spPr bwMode="auto">
          <a:xfrm>
            <a:off x="7278495" y="659536"/>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8999" name="Text Box 43"/>
          <p:cNvSpPr txBox="1">
            <a:spLocks noChangeArrowheads="1"/>
          </p:cNvSpPr>
          <p:nvPr/>
        </p:nvSpPr>
        <p:spPr bwMode="auto">
          <a:xfrm>
            <a:off x="6860595" y="888331"/>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9000" name="Oval 44"/>
          <p:cNvSpPr>
            <a:spLocks noChangeArrowheads="1"/>
          </p:cNvSpPr>
          <p:nvPr/>
        </p:nvSpPr>
        <p:spPr bwMode="auto">
          <a:xfrm>
            <a:off x="6932968" y="889498"/>
            <a:ext cx="1434635" cy="1371600"/>
          </a:xfrm>
          <a:prstGeom prst="ellipse">
            <a:avLst/>
          </a:prstGeom>
          <a:gradFill rotWithShape="0">
            <a:gsLst>
              <a:gs pos="0">
                <a:srgbClr val="4F004F"/>
              </a:gs>
              <a:gs pos="50000">
                <a:srgbClr val="AC00AC"/>
              </a:gs>
              <a:gs pos="100000">
                <a:srgbClr val="4F004F"/>
              </a:gs>
            </a:gsLst>
            <a:lin ang="5400000" scaled="1"/>
          </a:gra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nchor="ct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eaLnBrk="0" fontAlgn="base" hangingPunct="0">
              <a:spcBef>
                <a:spcPct val="0"/>
              </a:spcBef>
              <a:spcAft>
                <a:spcPct val="0"/>
              </a:spcAft>
              <a:buNone/>
            </a:pPr>
            <a:endParaRPr lang="en-US" altLang="en-US" sz="1838" dirty="0">
              <a:solidFill>
                <a:srgbClr val="000000"/>
              </a:solidFill>
            </a:endParaRPr>
          </a:p>
        </p:txBody>
      </p:sp>
      <p:sp>
        <p:nvSpPr>
          <p:cNvPr id="169001" name="Line 45"/>
          <p:cNvSpPr>
            <a:spLocks noChangeShapeType="1"/>
          </p:cNvSpPr>
          <p:nvPr/>
        </p:nvSpPr>
        <p:spPr bwMode="auto">
          <a:xfrm flipV="1">
            <a:off x="7649702" y="1055257"/>
            <a:ext cx="0" cy="457589"/>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02" name="Text Box 47"/>
          <p:cNvSpPr txBox="1">
            <a:spLocks noChangeArrowheads="1"/>
          </p:cNvSpPr>
          <p:nvPr/>
        </p:nvSpPr>
        <p:spPr bwMode="auto">
          <a:xfrm>
            <a:off x="8116630" y="1420628"/>
            <a:ext cx="248549" cy="26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250" b="1" dirty="0">
                <a:solidFill>
                  <a:srgbClr val="FFFFFF"/>
                </a:solidFill>
                <a:latin typeface="Arial Black" panose="020B0A04020102020204" pitchFamily="34" charset="0"/>
              </a:rPr>
              <a:t>3</a:t>
            </a:r>
          </a:p>
        </p:txBody>
      </p:sp>
      <p:sp>
        <p:nvSpPr>
          <p:cNvPr id="169003" name="Text Box 48"/>
          <p:cNvSpPr txBox="1">
            <a:spLocks noChangeArrowheads="1"/>
          </p:cNvSpPr>
          <p:nvPr/>
        </p:nvSpPr>
        <p:spPr bwMode="auto">
          <a:xfrm>
            <a:off x="7530636" y="2017128"/>
            <a:ext cx="248549" cy="26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250" b="1" dirty="0">
                <a:solidFill>
                  <a:srgbClr val="FFFFFF"/>
                </a:solidFill>
                <a:latin typeface="Arial Black" panose="020B0A04020102020204" pitchFamily="34" charset="0"/>
              </a:rPr>
              <a:t>6</a:t>
            </a:r>
          </a:p>
        </p:txBody>
      </p:sp>
      <p:sp>
        <p:nvSpPr>
          <p:cNvPr id="169004" name="Text Box 49"/>
          <p:cNvSpPr txBox="1">
            <a:spLocks noChangeArrowheads="1"/>
          </p:cNvSpPr>
          <p:nvPr/>
        </p:nvSpPr>
        <p:spPr bwMode="auto">
          <a:xfrm>
            <a:off x="6921295" y="1456815"/>
            <a:ext cx="248549" cy="262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250" b="1" dirty="0">
                <a:solidFill>
                  <a:srgbClr val="FFFFFF"/>
                </a:solidFill>
                <a:latin typeface="Arial Black" panose="020B0A04020102020204" pitchFamily="34" charset="0"/>
              </a:rPr>
              <a:t>9</a:t>
            </a:r>
          </a:p>
        </p:txBody>
      </p:sp>
      <p:sp>
        <p:nvSpPr>
          <p:cNvPr id="169005" name="Line 50"/>
          <p:cNvSpPr>
            <a:spLocks noChangeShapeType="1"/>
          </p:cNvSpPr>
          <p:nvPr/>
        </p:nvSpPr>
        <p:spPr bwMode="auto">
          <a:xfrm flipH="1" flipV="1">
            <a:off x="7530636" y="898836"/>
            <a:ext cx="119067" cy="628018"/>
          </a:xfrm>
          <a:prstGeom prst="line">
            <a:avLst/>
          </a:prstGeom>
          <a:noFill/>
          <a:ln w="5715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06" name="Text Box 51"/>
          <p:cNvSpPr txBox="1">
            <a:spLocks noChangeArrowheads="1"/>
          </p:cNvSpPr>
          <p:nvPr/>
        </p:nvSpPr>
        <p:spPr bwMode="auto">
          <a:xfrm>
            <a:off x="5927906" y="422995"/>
            <a:ext cx="3598809" cy="523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765" dirty="0">
                <a:solidFill>
                  <a:srgbClr val="660066"/>
                </a:solidFill>
                <a:latin typeface="Arial Black" panose="020B0A04020102020204" pitchFamily="34" charset="0"/>
              </a:rPr>
              <a:t>            (2) TIME ?</a:t>
            </a:r>
          </a:p>
          <a:p>
            <a:pPr defTabSz="699206" fontAlgn="base">
              <a:spcBef>
                <a:spcPct val="0"/>
              </a:spcBef>
              <a:spcAft>
                <a:spcPct val="0"/>
              </a:spcAft>
              <a:buNone/>
            </a:pPr>
            <a:r>
              <a:rPr lang="en-US" altLang="en-US" sz="1176" b="1" dirty="0">
                <a:solidFill>
                  <a:srgbClr val="660066"/>
                </a:solidFill>
                <a:latin typeface="Times New Roman"/>
              </a:rPr>
              <a:t>“Say not there are four months to harvest”</a:t>
            </a:r>
          </a:p>
        </p:txBody>
      </p:sp>
      <p:sp>
        <p:nvSpPr>
          <p:cNvPr id="169007" name="Text Box 52"/>
          <p:cNvSpPr txBox="1">
            <a:spLocks noChangeArrowheads="1"/>
          </p:cNvSpPr>
          <p:nvPr/>
        </p:nvSpPr>
        <p:spPr bwMode="auto">
          <a:xfrm>
            <a:off x="3885097" y="2743201"/>
            <a:ext cx="776268" cy="398615"/>
          </a:xfrm>
          <a:prstGeom prst="rect">
            <a:avLst/>
          </a:prstGeom>
          <a:solidFill>
            <a:srgbClr val="FF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441" dirty="0">
              <a:solidFill>
                <a:srgbClr val="FFFFFF"/>
              </a:solidFill>
              <a:latin typeface="Arial Black" panose="020B0A04020102020204" pitchFamily="34" charset="0"/>
            </a:endParaRPr>
          </a:p>
          <a:p>
            <a:pPr defTabSz="699206" fontAlgn="base">
              <a:spcBef>
                <a:spcPct val="0"/>
              </a:spcBef>
              <a:spcAft>
                <a:spcPct val="0"/>
              </a:spcAft>
              <a:buNone/>
            </a:pPr>
            <a:r>
              <a:rPr lang="en-US" altLang="en-US" sz="1250" dirty="0">
                <a:solidFill>
                  <a:srgbClr val="FFFFFF"/>
                </a:solidFill>
                <a:latin typeface="Arial Black" panose="020B0A04020102020204" pitchFamily="34" charset="0"/>
              </a:rPr>
              <a:t>SPIRIT</a:t>
            </a:r>
          </a:p>
          <a:p>
            <a:pPr defTabSz="699206" fontAlgn="base">
              <a:spcBef>
                <a:spcPct val="0"/>
              </a:spcBef>
              <a:spcAft>
                <a:spcPct val="0"/>
              </a:spcAft>
              <a:buNone/>
            </a:pPr>
            <a:endParaRPr lang="en-US" altLang="en-US" sz="441" dirty="0">
              <a:solidFill>
                <a:srgbClr val="FFFFFF"/>
              </a:solidFill>
              <a:latin typeface="Arial Black" panose="020B0A04020102020204" pitchFamily="34" charset="0"/>
            </a:endParaRPr>
          </a:p>
        </p:txBody>
      </p:sp>
      <p:sp>
        <p:nvSpPr>
          <p:cNvPr id="169008" name="Line 53"/>
          <p:cNvSpPr>
            <a:spLocks noChangeShapeType="1"/>
          </p:cNvSpPr>
          <p:nvPr/>
        </p:nvSpPr>
        <p:spPr bwMode="auto">
          <a:xfrm>
            <a:off x="3910779" y="784439"/>
            <a:ext cx="0" cy="1905065"/>
          </a:xfrm>
          <a:prstGeom prst="line">
            <a:avLst/>
          </a:prstGeom>
          <a:noFill/>
          <a:ln w="76200">
            <a:solidFill>
              <a:srgbClr val="FF0000"/>
            </a:solidFill>
            <a:prstDash val="dash"/>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09" name="Text Box 54"/>
          <p:cNvSpPr txBox="1">
            <a:spLocks noChangeArrowheads="1"/>
          </p:cNvSpPr>
          <p:nvPr/>
        </p:nvSpPr>
        <p:spPr bwMode="auto">
          <a:xfrm>
            <a:off x="4887826" y="686384"/>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9010" name="Text Box 55"/>
          <p:cNvSpPr txBox="1">
            <a:spLocks noChangeArrowheads="1"/>
          </p:cNvSpPr>
          <p:nvPr/>
        </p:nvSpPr>
        <p:spPr bwMode="auto">
          <a:xfrm>
            <a:off x="5081601" y="2971995"/>
            <a:ext cx="468160" cy="342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765" dirty="0">
                <a:solidFill>
                  <a:srgbClr val="0000CC"/>
                </a:solidFill>
                <a:latin typeface="Arial Black" panose="020B0A04020102020204" pitchFamily="34" charset="0"/>
              </a:rPr>
              <a:t>(5)</a:t>
            </a:r>
          </a:p>
        </p:txBody>
      </p:sp>
      <p:sp>
        <p:nvSpPr>
          <p:cNvPr id="169011" name="Text Box 56"/>
          <p:cNvSpPr txBox="1">
            <a:spLocks noChangeArrowheads="1"/>
          </p:cNvSpPr>
          <p:nvPr/>
        </p:nvSpPr>
        <p:spPr bwMode="auto">
          <a:xfrm>
            <a:off x="7471103" y="2304289"/>
            <a:ext cx="468160" cy="342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765" dirty="0">
                <a:solidFill>
                  <a:srgbClr val="000000"/>
                </a:solidFill>
                <a:latin typeface="Arial Black" panose="020B0A04020102020204" pitchFamily="34" charset="0"/>
              </a:rPr>
              <a:t>(3)</a:t>
            </a:r>
          </a:p>
        </p:txBody>
      </p:sp>
      <p:sp>
        <p:nvSpPr>
          <p:cNvPr id="169012" name="Text Box 57"/>
          <p:cNvSpPr txBox="1">
            <a:spLocks noChangeArrowheads="1"/>
          </p:cNvSpPr>
          <p:nvPr/>
        </p:nvSpPr>
        <p:spPr bwMode="auto">
          <a:xfrm>
            <a:off x="6079658" y="4438148"/>
            <a:ext cx="468160" cy="342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765" dirty="0">
                <a:solidFill>
                  <a:srgbClr val="000000"/>
                </a:solidFill>
                <a:latin typeface="Arial Black" panose="020B0A04020102020204" pitchFamily="34" charset="0"/>
              </a:rPr>
              <a:t>(4)</a:t>
            </a:r>
          </a:p>
        </p:txBody>
      </p:sp>
      <p:sp>
        <p:nvSpPr>
          <p:cNvPr id="169013" name="Text Box 59"/>
          <p:cNvSpPr txBox="1">
            <a:spLocks noChangeArrowheads="1"/>
          </p:cNvSpPr>
          <p:nvPr/>
        </p:nvSpPr>
        <p:spPr bwMode="auto">
          <a:xfrm>
            <a:off x="5420752" y="2190340"/>
            <a:ext cx="1375102" cy="1077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103" dirty="0">
                <a:solidFill>
                  <a:srgbClr val="0000CC"/>
                </a:solidFill>
                <a:latin typeface="Arial Black" panose="020B0A04020102020204" pitchFamily="34" charset="0"/>
              </a:rPr>
              <a:t>  </a:t>
            </a:r>
            <a:r>
              <a:rPr lang="en-US" altLang="en-US" sz="1324" dirty="0">
                <a:solidFill>
                  <a:srgbClr val="0000CC"/>
                </a:solidFill>
                <a:latin typeface="Arial Black" panose="020B0A04020102020204" pitchFamily="34" charset="0"/>
              </a:rPr>
              <a:t>“</a:t>
            </a:r>
            <a:r>
              <a:rPr lang="en-US" altLang="en-US" sz="1324" i="1" dirty="0">
                <a:solidFill>
                  <a:srgbClr val="0000CC"/>
                </a:solidFill>
                <a:latin typeface="Arial Black" panose="020B0A04020102020204" pitchFamily="34" charset="0"/>
              </a:rPr>
              <a:t>Change </a:t>
            </a:r>
          </a:p>
          <a:p>
            <a:pPr defTabSz="699206" fontAlgn="base">
              <a:spcBef>
                <a:spcPct val="0"/>
              </a:spcBef>
              <a:spcAft>
                <a:spcPct val="0"/>
              </a:spcAft>
              <a:buNone/>
            </a:pPr>
            <a:r>
              <a:rPr lang="en-US" altLang="en-US" sz="1324" i="1" dirty="0">
                <a:solidFill>
                  <a:srgbClr val="0000CC"/>
                </a:solidFill>
                <a:latin typeface="Arial Black" panose="020B0A04020102020204" pitchFamily="34" charset="0"/>
              </a:rPr>
              <a:t>  me  Lord”</a:t>
            </a:r>
          </a:p>
          <a:p>
            <a:pPr defTabSz="699206" fontAlgn="base">
              <a:spcBef>
                <a:spcPct val="0"/>
              </a:spcBef>
              <a:spcAft>
                <a:spcPct val="0"/>
              </a:spcAft>
              <a:buNone/>
            </a:pPr>
            <a:endParaRPr lang="en-US" altLang="en-US" sz="2059" dirty="0">
              <a:solidFill>
                <a:srgbClr val="0000CC"/>
              </a:solidFill>
              <a:latin typeface="Arial Black" panose="020B0A04020102020204" pitchFamily="34" charset="0"/>
            </a:endParaRPr>
          </a:p>
          <a:p>
            <a:pPr defTabSz="699206" fontAlgn="base">
              <a:spcBef>
                <a:spcPct val="0"/>
              </a:spcBef>
              <a:spcAft>
                <a:spcPct val="0"/>
              </a:spcAft>
              <a:buNone/>
            </a:pPr>
            <a:r>
              <a:rPr lang="en-US" altLang="en-US" sz="1838" dirty="0">
                <a:solidFill>
                  <a:srgbClr val="0000CC"/>
                </a:solidFill>
                <a:latin typeface="Arial Black" panose="020B0A04020102020204" pitchFamily="34" charset="0"/>
              </a:rPr>
              <a:t>  SAINT ?</a:t>
            </a:r>
          </a:p>
        </p:txBody>
      </p:sp>
      <p:sp>
        <p:nvSpPr>
          <p:cNvPr id="169014" name="Text Box 60"/>
          <p:cNvSpPr txBox="1">
            <a:spLocks noChangeArrowheads="1"/>
          </p:cNvSpPr>
          <p:nvPr/>
        </p:nvSpPr>
        <p:spPr bwMode="auto">
          <a:xfrm>
            <a:off x="3885097" y="3220904"/>
            <a:ext cx="776268" cy="398615"/>
          </a:xfrm>
          <a:prstGeom prst="rect">
            <a:avLst/>
          </a:prstGeom>
          <a:solidFill>
            <a:srgbClr val="0000CC"/>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441" dirty="0">
              <a:solidFill>
                <a:srgbClr val="FFFFFF"/>
              </a:solidFill>
              <a:latin typeface="Arial Black" panose="020B0A04020102020204" pitchFamily="34" charset="0"/>
            </a:endParaRPr>
          </a:p>
          <a:p>
            <a:pPr defTabSz="699206" fontAlgn="base">
              <a:spcBef>
                <a:spcPct val="0"/>
              </a:spcBef>
              <a:spcAft>
                <a:spcPct val="0"/>
              </a:spcAft>
              <a:buNone/>
            </a:pPr>
            <a:r>
              <a:rPr lang="en-US" altLang="en-US" sz="1250" dirty="0">
                <a:solidFill>
                  <a:srgbClr val="FFFFFF"/>
                </a:solidFill>
                <a:latin typeface="Arial Black" panose="020B0A04020102020204" pitchFamily="34" charset="0"/>
              </a:rPr>
              <a:t> SOUL</a:t>
            </a:r>
          </a:p>
          <a:p>
            <a:pPr defTabSz="699206" fontAlgn="base">
              <a:spcBef>
                <a:spcPct val="0"/>
              </a:spcBef>
              <a:spcAft>
                <a:spcPct val="0"/>
              </a:spcAft>
              <a:buNone/>
            </a:pPr>
            <a:endParaRPr lang="en-US" altLang="en-US" sz="441" dirty="0">
              <a:solidFill>
                <a:srgbClr val="FFFFFF"/>
              </a:solidFill>
              <a:latin typeface="Arial Black" panose="020B0A04020102020204" pitchFamily="34" charset="0"/>
            </a:endParaRPr>
          </a:p>
        </p:txBody>
      </p:sp>
      <p:sp>
        <p:nvSpPr>
          <p:cNvPr id="169015" name="Text Box 61"/>
          <p:cNvSpPr txBox="1">
            <a:spLocks noChangeArrowheads="1"/>
          </p:cNvSpPr>
          <p:nvPr/>
        </p:nvSpPr>
        <p:spPr bwMode="auto">
          <a:xfrm>
            <a:off x="3891512" y="3709741"/>
            <a:ext cx="803705" cy="398615"/>
          </a:xfrm>
          <a:prstGeom prst="rect">
            <a:avLst/>
          </a:prstGeom>
          <a:solidFill>
            <a:srgbClr val="0066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441" dirty="0">
              <a:solidFill>
                <a:srgbClr val="FFFFFF"/>
              </a:solidFill>
              <a:latin typeface="Arial Black" panose="020B0A04020102020204" pitchFamily="34" charset="0"/>
            </a:endParaRPr>
          </a:p>
          <a:p>
            <a:pPr defTabSz="699206" fontAlgn="base">
              <a:spcBef>
                <a:spcPct val="0"/>
              </a:spcBef>
              <a:spcAft>
                <a:spcPct val="0"/>
              </a:spcAft>
              <a:buNone/>
            </a:pPr>
            <a:r>
              <a:rPr lang="en-US" altLang="en-US" sz="1250" dirty="0">
                <a:solidFill>
                  <a:srgbClr val="FFFFFF"/>
                </a:solidFill>
                <a:latin typeface="Arial Black" panose="020B0A04020102020204" pitchFamily="34" charset="0"/>
              </a:rPr>
              <a:t> BODY</a:t>
            </a:r>
          </a:p>
          <a:p>
            <a:pPr defTabSz="699206" fontAlgn="base">
              <a:spcBef>
                <a:spcPct val="0"/>
              </a:spcBef>
              <a:spcAft>
                <a:spcPct val="0"/>
              </a:spcAft>
              <a:buNone/>
            </a:pPr>
            <a:endParaRPr lang="en-US" altLang="en-US" sz="441" dirty="0">
              <a:solidFill>
                <a:srgbClr val="FFFFFF"/>
              </a:solidFill>
              <a:latin typeface="Arial Black" panose="020B0A04020102020204" pitchFamily="34" charset="0"/>
            </a:endParaRPr>
          </a:p>
        </p:txBody>
      </p:sp>
      <p:sp>
        <p:nvSpPr>
          <p:cNvPr id="169016" name="Text Box 62"/>
          <p:cNvSpPr txBox="1">
            <a:spLocks noChangeArrowheads="1"/>
          </p:cNvSpPr>
          <p:nvPr/>
        </p:nvSpPr>
        <p:spPr bwMode="auto">
          <a:xfrm>
            <a:off x="3346963" y="4891067"/>
            <a:ext cx="1672769" cy="500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397" b="1" dirty="0">
                <a:solidFill>
                  <a:srgbClr val="FF0000"/>
                </a:solidFill>
              </a:rPr>
              <a:t>   (a) Spiritual Man</a:t>
            </a:r>
          </a:p>
          <a:p>
            <a:pPr defTabSz="699206" fontAlgn="base">
              <a:spcBef>
                <a:spcPct val="0"/>
              </a:spcBef>
              <a:spcAft>
                <a:spcPct val="0"/>
              </a:spcAft>
              <a:buNone/>
            </a:pPr>
            <a:r>
              <a:rPr lang="en-US" altLang="en-US" sz="1397" b="1" dirty="0">
                <a:solidFill>
                  <a:srgbClr val="009900"/>
                </a:solidFill>
              </a:rPr>
              <a:t>   </a:t>
            </a:r>
            <a:r>
              <a:rPr lang="en-US" altLang="en-US" sz="1397" b="1" dirty="0">
                <a:solidFill>
                  <a:srgbClr val="0000FF"/>
                </a:solidFill>
              </a:rPr>
              <a:t>(b)</a:t>
            </a:r>
            <a:r>
              <a:rPr lang="en-US" altLang="en-US" sz="1397" b="1" dirty="0">
                <a:solidFill>
                  <a:srgbClr val="009900"/>
                </a:solidFill>
              </a:rPr>
              <a:t> </a:t>
            </a:r>
            <a:r>
              <a:rPr lang="en-US" altLang="en-US" sz="1397" b="1" dirty="0">
                <a:solidFill>
                  <a:srgbClr val="0000CC"/>
                </a:solidFill>
              </a:rPr>
              <a:t>Natural</a:t>
            </a:r>
            <a:r>
              <a:rPr lang="en-US" altLang="en-US" sz="1397" b="1" dirty="0">
                <a:solidFill>
                  <a:srgbClr val="009900"/>
                </a:solidFill>
              </a:rPr>
              <a:t> </a:t>
            </a:r>
            <a:r>
              <a:rPr lang="en-US" altLang="en-US" sz="1397" b="1" dirty="0">
                <a:solidFill>
                  <a:srgbClr val="0000FF"/>
                </a:solidFill>
              </a:rPr>
              <a:t>Man</a:t>
            </a:r>
          </a:p>
        </p:txBody>
      </p:sp>
      <p:sp>
        <p:nvSpPr>
          <p:cNvPr id="169017" name="Text Box 63"/>
          <p:cNvSpPr txBox="1">
            <a:spLocks noChangeArrowheads="1"/>
          </p:cNvSpPr>
          <p:nvPr/>
        </p:nvSpPr>
        <p:spPr bwMode="auto">
          <a:xfrm>
            <a:off x="3525564" y="2788726"/>
            <a:ext cx="371979" cy="308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544" b="1" dirty="0">
                <a:solidFill>
                  <a:srgbClr val="FF0000"/>
                </a:solidFill>
              </a:rPr>
              <a:t>(a)</a:t>
            </a:r>
          </a:p>
        </p:txBody>
      </p:sp>
      <p:sp>
        <p:nvSpPr>
          <p:cNvPr id="169018" name="Text Box 64"/>
          <p:cNvSpPr txBox="1">
            <a:spLocks noChangeArrowheads="1"/>
          </p:cNvSpPr>
          <p:nvPr/>
        </p:nvSpPr>
        <p:spPr bwMode="auto">
          <a:xfrm>
            <a:off x="3557081" y="3421413"/>
            <a:ext cx="383201" cy="308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544" b="1" dirty="0">
                <a:solidFill>
                  <a:srgbClr val="0000FF"/>
                </a:solidFill>
              </a:rPr>
              <a:t>(b)</a:t>
            </a:r>
          </a:p>
        </p:txBody>
      </p:sp>
      <p:sp>
        <p:nvSpPr>
          <p:cNvPr id="169019" name="Line 65"/>
          <p:cNvSpPr>
            <a:spLocks noChangeShapeType="1"/>
          </p:cNvSpPr>
          <p:nvPr/>
        </p:nvSpPr>
        <p:spPr bwMode="auto">
          <a:xfrm flipH="1">
            <a:off x="3525563" y="3429584"/>
            <a:ext cx="298834" cy="0"/>
          </a:xfrm>
          <a:prstGeom prst="line">
            <a:avLst/>
          </a:prstGeom>
          <a:noFill/>
          <a:ln w="38100">
            <a:solidFill>
              <a:srgbClr val="0000CC"/>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20" name="Text Box 66"/>
          <p:cNvSpPr txBox="1">
            <a:spLocks noChangeArrowheads="1"/>
          </p:cNvSpPr>
          <p:nvPr/>
        </p:nvSpPr>
        <p:spPr bwMode="auto">
          <a:xfrm>
            <a:off x="3885098" y="5373799"/>
            <a:ext cx="1186305" cy="1021093"/>
          </a:xfrm>
          <a:prstGeom prst="rect">
            <a:avLst/>
          </a:prstGeom>
          <a:solidFill>
            <a:srgbClr val="0000CC"/>
          </a:soli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r>
              <a:rPr lang="en-US" altLang="en-US" sz="1544" b="1" u="sng" dirty="0">
                <a:solidFill>
                  <a:srgbClr val="FFFFFF"/>
                </a:solidFill>
              </a:rPr>
              <a:t>SOUL</a:t>
            </a:r>
            <a:r>
              <a:rPr lang="en-US" altLang="en-US" sz="1544" b="1" dirty="0">
                <a:solidFill>
                  <a:srgbClr val="FFFFFF"/>
                </a:solidFill>
              </a:rPr>
              <a:t>:  </a:t>
            </a:r>
            <a:r>
              <a:rPr lang="en-US" altLang="en-US" sz="1176" b="1" dirty="0">
                <a:solidFill>
                  <a:srgbClr val="FFFFFF"/>
                </a:solidFill>
              </a:rPr>
              <a:t>(Self)</a:t>
            </a:r>
          </a:p>
          <a:p>
            <a:pPr defTabSz="699206" fontAlgn="base">
              <a:spcBef>
                <a:spcPct val="0"/>
              </a:spcBef>
              <a:spcAft>
                <a:spcPct val="0"/>
              </a:spcAft>
              <a:buNone/>
            </a:pPr>
            <a:r>
              <a:rPr lang="en-US" altLang="en-US" sz="1544" b="1" dirty="0">
                <a:solidFill>
                  <a:srgbClr val="FFFFFF"/>
                </a:solidFill>
              </a:rPr>
              <a:t>  - Will</a:t>
            </a:r>
          </a:p>
          <a:p>
            <a:pPr defTabSz="699206" fontAlgn="base">
              <a:spcBef>
                <a:spcPct val="0"/>
              </a:spcBef>
              <a:spcAft>
                <a:spcPct val="0"/>
              </a:spcAft>
              <a:buNone/>
            </a:pPr>
            <a:r>
              <a:rPr lang="en-US" altLang="en-US" sz="1544" b="1" dirty="0">
                <a:solidFill>
                  <a:srgbClr val="FFFFFF"/>
                </a:solidFill>
              </a:rPr>
              <a:t>  - Mind</a:t>
            </a:r>
          </a:p>
          <a:p>
            <a:pPr defTabSz="699206" fontAlgn="base">
              <a:spcBef>
                <a:spcPct val="0"/>
              </a:spcBef>
              <a:spcAft>
                <a:spcPct val="0"/>
              </a:spcAft>
              <a:buNone/>
            </a:pPr>
            <a:r>
              <a:rPr lang="en-US" altLang="en-US" sz="1544" b="1" dirty="0">
                <a:solidFill>
                  <a:srgbClr val="FFFFFF"/>
                </a:solidFill>
              </a:rPr>
              <a:t>  - Emotions</a:t>
            </a:r>
            <a:endParaRPr lang="en-US" altLang="en-US" sz="1838" dirty="0">
              <a:solidFill>
                <a:srgbClr val="FFFFFF"/>
              </a:solidFill>
            </a:endParaRPr>
          </a:p>
        </p:txBody>
      </p:sp>
      <p:sp>
        <p:nvSpPr>
          <p:cNvPr id="169021" name="Line 67"/>
          <p:cNvSpPr>
            <a:spLocks noChangeShapeType="1"/>
          </p:cNvSpPr>
          <p:nvPr/>
        </p:nvSpPr>
        <p:spPr bwMode="auto">
          <a:xfrm>
            <a:off x="3525563" y="3485615"/>
            <a:ext cx="0" cy="2401176"/>
          </a:xfrm>
          <a:prstGeom prst="line">
            <a:avLst/>
          </a:prstGeom>
          <a:noFill/>
          <a:ln w="38100">
            <a:solidFill>
              <a:srgbClr val="0000CC"/>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22" name="Line 68"/>
          <p:cNvSpPr>
            <a:spLocks noChangeShapeType="1"/>
          </p:cNvSpPr>
          <p:nvPr/>
        </p:nvSpPr>
        <p:spPr bwMode="auto">
          <a:xfrm>
            <a:off x="3525563" y="5886791"/>
            <a:ext cx="359534" cy="0"/>
          </a:xfrm>
          <a:prstGeom prst="line">
            <a:avLst/>
          </a:prstGeom>
          <a:noFill/>
          <a:ln w="38100">
            <a:solidFill>
              <a:srgbClr val="0000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23" name="Text Box 69"/>
          <p:cNvSpPr txBox="1">
            <a:spLocks noChangeArrowheads="1"/>
          </p:cNvSpPr>
          <p:nvPr/>
        </p:nvSpPr>
        <p:spPr bwMode="auto">
          <a:xfrm>
            <a:off x="6680828" y="6431929"/>
            <a:ext cx="141212" cy="353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1838" dirty="0">
              <a:solidFill>
                <a:srgbClr val="000000"/>
              </a:solidFill>
            </a:endParaRPr>
          </a:p>
        </p:txBody>
      </p:sp>
      <p:sp>
        <p:nvSpPr>
          <p:cNvPr id="169024" name="Text Box 70"/>
          <p:cNvSpPr txBox="1">
            <a:spLocks noChangeArrowheads="1"/>
          </p:cNvSpPr>
          <p:nvPr/>
        </p:nvSpPr>
        <p:spPr bwMode="auto">
          <a:xfrm>
            <a:off x="3510900" y="6417921"/>
            <a:ext cx="4955414" cy="455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91" tIns="34947" rIns="69891" bIns="34947">
            <a:spAutoFit/>
          </a:bodyPr>
          <a:lstStyle>
            <a:lvl1pPr defTabSz="950913">
              <a:spcBef>
                <a:spcPct val="20000"/>
              </a:spcBef>
              <a:buChar char="•"/>
              <a:defRPr sz="3200">
                <a:solidFill>
                  <a:schemeClr val="tx1"/>
                </a:solidFill>
                <a:latin typeface="Times New Roman" panose="02020603050405020304" pitchFamily="18" charset="0"/>
              </a:defRPr>
            </a:lvl1pPr>
            <a:lvl2pPr marL="473075" indent="-287338" defTabSz="950913">
              <a:spcBef>
                <a:spcPct val="20000"/>
              </a:spcBef>
              <a:buChar char="–"/>
              <a:defRPr sz="2800">
                <a:solidFill>
                  <a:schemeClr val="tx1"/>
                </a:solidFill>
                <a:latin typeface="Times New Roman" panose="02020603050405020304" pitchFamily="18" charset="0"/>
              </a:defRPr>
            </a:lvl2pPr>
            <a:lvl3pPr marL="950913" indent="-230188" defTabSz="950913">
              <a:spcBef>
                <a:spcPct val="20000"/>
              </a:spcBef>
              <a:buChar char="•"/>
              <a:defRPr sz="2400">
                <a:solidFill>
                  <a:schemeClr val="tx1"/>
                </a:solidFill>
                <a:latin typeface="Times New Roman" panose="02020603050405020304" pitchFamily="18" charset="0"/>
              </a:defRPr>
            </a:lvl3pPr>
            <a:lvl4pPr marL="1422400" indent="-228600" defTabSz="950913">
              <a:spcBef>
                <a:spcPct val="20000"/>
              </a:spcBef>
              <a:buChar char="–"/>
              <a:defRPr sz="2000">
                <a:solidFill>
                  <a:schemeClr val="tx1"/>
                </a:solidFill>
                <a:latin typeface="Times New Roman" panose="02020603050405020304" pitchFamily="18" charset="0"/>
              </a:defRPr>
            </a:lvl4pPr>
            <a:lvl5pPr marL="1901825" indent="-234950" defTabSz="950913">
              <a:spcBef>
                <a:spcPct val="20000"/>
              </a:spcBef>
              <a:buChar char="»"/>
              <a:defRPr sz="2000">
                <a:solidFill>
                  <a:schemeClr val="tx1"/>
                </a:solidFill>
                <a:latin typeface="Times New Roman" panose="02020603050405020304" pitchFamily="18" charset="0"/>
              </a:defRPr>
            </a:lvl5pPr>
            <a:lvl6pPr marL="23590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8162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734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730625"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250" dirty="0">
                <a:solidFill>
                  <a:srgbClr val="FF0000"/>
                </a:solidFill>
                <a:latin typeface="Arial Black" panose="020B0A04020102020204" pitchFamily="34" charset="0"/>
              </a:rPr>
              <a:t>The Greatest Hindrance to Revival is Lack of Dominion</a:t>
            </a:r>
          </a:p>
          <a:p>
            <a:pPr algn="ctr" defTabSz="699206" fontAlgn="base">
              <a:spcBef>
                <a:spcPct val="0"/>
              </a:spcBef>
              <a:spcAft>
                <a:spcPct val="0"/>
              </a:spcAft>
              <a:buNone/>
            </a:pPr>
            <a:r>
              <a:rPr lang="en-US" altLang="en-US" sz="1250" dirty="0">
                <a:solidFill>
                  <a:srgbClr val="FF0000"/>
                </a:solidFill>
                <a:latin typeface="Arial Black" panose="020B0A04020102020204" pitchFamily="34" charset="0"/>
              </a:rPr>
              <a:t>Over Self (relying on our natural talents Vs. the Spirit).</a:t>
            </a:r>
          </a:p>
        </p:txBody>
      </p:sp>
      <p:sp>
        <p:nvSpPr>
          <p:cNvPr id="169025" name="Line 71"/>
          <p:cNvSpPr>
            <a:spLocks noChangeShapeType="1"/>
          </p:cNvSpPr>
          <p:nvPr/>
        </p:nvSpPr>
        <p:spPr bwMode="auto">
          <a:xfrm>
            <a:off x="4246966" y="2701177"/>
            <a:ext cx="0" cy="1624908"/>
          </a:xfrm>
          <a:prstGeom prst="line">
            <a:avLst/>
          </a:prstGeom>
          <a:noFill/>
          <a:ln w="76200">
            <a:solidFill>
              <a:srgbClr val="80008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26" name="Line 72"/>
          <p:cNvSpPr>
            <a:spLocks noChangeShapeType="1"/>
          </p:cNvSpPr>
          <p:nvPr/>
        </p:nvSpPr>
        <p:spPr bwMode="auto">
          <a:xfrm>
            <a:off x="4302998" y="4370443"/>
            <a:ext cx="1905065" cy="1064595"/>
          </a:xfrm>
          <a:prstGeom prst="line">
            <a:avLst/>
          </a:prstGeom>
          <a:noFill/>
          <a:ln w="76200">
            <a:solidFill>
              <a:srgbClr val="80008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27" name="Line 73"/>
          <p:cNvSpPr>
            <a:spLocks noChangeShapeType="1"/>
          </p:cNvSpPr>
          <p:nvPr/>
        </p:nvSpPr>
        <p:spPr bwMode="auto">
          <a:xfrm flipH="1">
            <a:off x="4246966" y="840470"/>
            <a:ext cx="0" cy="1849034"/>
          </a:xfrm>
          <a:prstGeom prst="line">
            <a:avLst/>
          </a:prstGeom>
          <a:noFill/>
          <a:ln w="76200">
            <a:solidFill>
              <a:srgbClr val="80008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28" name="Text Box 74"/>
          <p:cNvSpPr txBox="1">
            <a:spLocks noChangeArrowheads="1"/>
          </p:cNvSpPr>
          <p:nvPr/>
        </p:nvSpPr>
        <p:spPr bwMode="auto">
          <a:xfrm rot="-31062">
            <a:off x="3557064" y="732933"/>
            <a:ext cx="246340" cy="1968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R</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E</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L</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A</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T</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I</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O</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N</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S</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H</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I</a:t>
            </a:r>
          </a:p>
          <a:p>
            <a:pPr algn="ct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P</a:t>
            </a:r>
            <a:endParaRPr lang="en-US" altLang="en-US" sz="1176" b="0" dirty="0">
              <a:solidFill>
                <a:srgbClr val="FF0000"/>
              </a:solidFill>
              <a:latin typeface="Arial Black" panose="020B0A04020102020204" pitchFamily="34" charset="0"/>
            </a:endParaRPr>
          </a:p>
        </p:txBody>
      </p:sp>
      <p:sp>
        <p:nvSpPr>
          <p:cNvPr id="169029" name="Text Box 75"/>
          <p:cNvSpPr txBox="1">
            <a:spLocks noChangeArrowheads="1"/>
          </p:cNvSpPr>
          <p:nvPr/>
        </p:nvSpPr>
        <p:spPr bwMode="auto">
          <a:xfrm rot="34753">
            <a:off x="4267168" y="1143071"/>
            <a:ext cx="260767" cy="1334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D</a:t>
            </a:r>
          </a:p>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O</a:t>
            </a:r>
          </a:p>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M</a:t>
            </a:r>
          </a:p>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I</a:t>
            </a:r>
          </a:p>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N</a:t>
            </a:r>
          </a:p>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I</a:t>
            </a:r>
          </a:p>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O</a:t>
            </a:r>
          </a:p>
          <a:p>
            <a:pPr algn="ctr" defTabSz="672358" eaLnBrk="0" fontAlgn="base" hangingPunct="0">
              <a:spcBef>
                <a:spcPct val="0"/>
              </a:spcBef>
              <a:spcAft>
                <a:spcPct val="0"/>
              </a:spcAft>
            </a:pPr>
            <a:r>
              <a:rPr lang="en-US" altLang="en-US" sz="1029" b="0" dirty="0">
                <a:solidFill>
                  <a:srgbClr val="800080"/>
                </a:solidFill>
                <a:latin typeface="Arial Black" panose="020B0A04020102020204" pitchFamily="34" charset="0"/>
              </a:rPr>
              <a:t>N</a:t>
            </a:r>
          </a:p>
        </p:txBody>
      </p:sp>
      <p:sp>
        <p:nvSpPr>
          <p:cNvPr id="169030" name="Line 76"/>
          <p:cNvSpPr>
            <a:spLocks noChangeShapeType="1"/>
          </p:cNvSpPr>
          <p:nvPr/>
        </p:nvSpPr>
        <p:spPr bwMode="auto">
          <a:xfrm flipH="1">
            <a:off x="4583154" y="1008564"/>
            <a:ext cx="0" cy="1680940"/>
          </a:xfrm>
          <a:prstGeom prst="line">
            <a:avLst/>
          </a:prstGeom>
          <a:noFill/>
          <a:ln w="76200">
            <a:solidFill>
              <a:srgbClr val="80008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31" name="Line 77"/>
          <p:cNvSpPr>
            <a:spLocks noChangeShapeType="1"/>
          </p:cNvSpPr>
          <p:nvPr/>
        </p:nvSpPr>
        <p:spPr bwMode="auto">
          <a:xfrm>
            <a:off x="4583154" y="2689503"/>
            <a:ext cx="0" cy="672376"/>
          </a:xfrm>
          <a:prstGeom prst="line">
            <a:avLst/>
          </a:prstGeom>
          <a:noFill/>
          <a:ln w="76200">
            <a:solidFill>
              <a:srgbClr val="80008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32" name="Line 78"/>
          <p:cNvSpPr>
            <a:spLocks noChangeShapeType="1"/>
          </p:cNvSpPr>
          <p:nvPr/>
        </p:nvSpPr>
        <p:spPr bwMode="auto">
          <a:xfrm>
            <a:off x="4583154" y="3361880"/>
            <a:ext cx="2409347" cy="1319071"/>
          </a:xfrm>
          <a:prstGeom prst="line">
            <a:avLst/>
          </a:prstGeom>
          <a:noFill/>
          <a:ln w="28575">
            <a:solidFill>
              <a:srgbClr val="80008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33" name="Text Box 79"/>
          <p:cNvSpPr txBox="1">
            <a:spLocks noChangeArrowheads="1"/>
          </p:cNvSpPr>
          <p:nvPr/>
        </p:nvSpPr>
        <p:spPr bwMode="auto">
          <a:xfrm rot="1825156">
            <a:off x="5254435" y="4027587"/>
            <a:ext cx="1860564" cy="203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800080"/>
                </a:solidFill>
                <a:latin typeface="Arial Black" panose="020B0A04020102020204" pitchFamily="34" charset="0"/>
              </a:rPr>
              <a:t>LIMITED BY MAN’S ABILITY</a:t>
            </a:r>
          </a:p>
        </p:txBody>
      </p:sp>
      <p:sp>
        <p:nvSpPr>
          <p:cNvPr id="169034" name="Text Box 80"/>
          <p:cNvSpPr txBox="1">
            <a:spLocks noChangeArrowheads="1"/>
          </p:cNvSpPr>
          <p:nvPr/>
        </p:nvSpPr>
        <p:spPr bwMode="auto">
          <a:xfrm rot="1776790">
            <a:off x="4124412" y="4614748"/>
            <a:ext cx="2226049" cy="203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800080"/>
                </a:solidFill>
                <a:latin typeface="Arial Black" panose="020B0A04020102020204" pitchFamily="34" charset="0"/>
              </a:rPr>
              <a:t>GOD’S ABILITY - SUPERNATURAL</a:t>
            </a:r>
          </a:p>
        </p:txBody>
      </p:sp>
      <p:sp>
        <p:nvSpPr>
          <p:cNvPr id="169035" name="Text Box 81"/>
          <p:cNvSpPr txBox="1">
            <a:spLocks noChangeArrowheads="1"/>
          </p:cNvSpPr>
          <p:nvPr/>
        </p:nvSpPr>
        <p:spPr bwMode="auto">
          <a:xfrm>
            <a:off x="4623193" y="1294557"/>
            <a:ext cx="930823" cy="47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i="1" dirty="0">
                <a:solidFill>
                  <a:srgbClr val="FF0000"/>
                </a:solidFill>
                <a:latin typeface="Arial Black" panose="020B0A04020102020204" pitchFamily="34" charset="0"/>
              </a:rPr>
              <a:t>FLOW  TO</a:t>
            </a:r>
          </a:p>
          <a:p>
            <a:pPr algn="ctr" defTabSz="672358" eaLnBrk="0" fontAlgn="base" hangingPunct="0">
              <a:spcBef>
                <a:spcPct val="0"/>
              </a:spcBef>
              <a:spcAft>
                <a:spcPct val="0"/>
              </a:spcAft>
            </a:pPr>
            <a:r>
              <a:rPr lang="en-US" altLang="en-US" sz="882" i="1" dirty="0">
                <a:solidFill>
                  <a:srgbClr val="800080"/>
                </a:solidFill>
                <a:latin typeface="Arial Black" panose="020B0A04020102020204" pitchFamily="34" charset="0"/>
              </a:rPr>
              <a:t>Vs</a:t>
            </a:r>
          </a:p>
          <a:p>
            <a:pPr algn="ctr" defTabSz="672358" eaLnBrk="0" fontAlgn="base" hangingPunct="0">
              <a:spcBef>
                <a:spcPct val="0"/>
              </a:spcBef>
              <a:spcAft>
                <a:spcPct val="0"/>
              </a:spcAft>
            </a:pPr>
            <a:r>
              <a:rPr lang="en-US" altLang="en-US" sz="882" i="1" dirty="0">
                <a:solidFill>
                  <a:srgbClr val="800080"/>
                </a:solidFill>
                <a:latin typeface="Arial Black" panose="020B0A04020102020204" pitchFamily="34" charset="0"/>
              </a:rPr>
              <a:t>FLOW  THRU</a:t>
            </a:r>
          </a:p>
        </p:txBody>
      </p:sp>
      <p:sp>
        <p:nvSpPr>
          <p:cNvPr id="169036" name="Text Box 82"/>
          <p:cNvSpPr txBox="1">
            <a:spLocks noChangeArrowheads="1"/>
          </p:cNvSpPr>
          <p:nvPr/>
        </p:nvSpPr>
        <p:spPr bwMode="auto">
          <a:xfrm>
            <a:off x="4179068" y="4235034"/>
            <a:ext cx="135797" cy="475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647" dirty="0">
              <a:solidFill>
                <a:srgbClr val="000000"/>
              </a:solidFill>
              <a:latin typeface="Times New Roman" panose="02020603050405020304" pitchFamily="18" charset="0"/>
            </a:endParaRPr>
          </a:p>
        </p:txBody>
      </p:sp>
      <p:sp>
        <p:nvSpPr>
          <p:cNvPr id="169037" name="Text Box 83"/>
          <p:cNvSpPr txBox="1">
            <a:spLocks noChangeArrowheads="1"/>
          </p:cNvSpPr>
          <p:nvPr/>
        </p:nvSpPr>
        <p:spPr bwMode="auto">
          <a:xfrm>
            <a:off x="7048533" y="4326085"/>
            <a:ext cx="1748354" cy="373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662" b="0" dirty="0">
                <a:solidFill>
                  <a:srgbClr val="FF0000"/>
                </a:solidFill>
                <a:latin typeface="Arial Black" panose="020B0A04020102020204" pitchFamily="34" charset="0"/>
              </a:rPr>
              <a:t>All the Law is fulfilled in one word,</a:t>
            </a:r>
          </a:p>
          <a:p>
            <a:pPr defTabSz="672358" eaLnBrk="0" fontAlgn="base" hangingPunct="0">
              <a:spcBef>
                <a:spcPct val="0"/>
              </a:spcBef>
              <a:spcAft>
                <a:spcPct val="0"/>
              </a:spcAft>
            </a:pPr>
            <a:r>
              <a:rPr lang="en-US" altLang="en-US" sz="662" b="0" dirty="0">
                <a:solidFill>
                  <a:srgbClr val="FF0000"/>
                </a:solidFill>
                <a:latin typeface="Arial Black" panose="020B0A04020102020204" pitchFamily="34" charset="0"/>
              </a:rPr>
              <a:t>even  this;  thou shalt  love thy  </a:t>
            </a:r>
          </a:p>
          <a:p>
            <a:pPr defTabSz="672358" eaLnBrk="0" fontAlgn="base" hangingPunct="0">
              <a:spcBef>
                <a:spcPct val="0"/>
              </a:spcBef>
              <a:spcAft>
                <a:spcPct val="0"/>
              </a:spcAft>
            </a:pPr>
            <a:r>
              <a:rPr lang="en-US" altLang="en-US" sz="662" b="0" dirty="0">
                <a:solidFill>
                  <a:srgbClr val="FF0000"/>
                </a:solidFill>
                <a:latin typeface="Arial Black" panose="020B0A04020102020204" pitchFamily="34" charset="0"/>
              </a:rPr>
              <a:t> neighbor as thyself. Gal. 5:14 </a:t>
            </a:r>
          </a:p>
        </p:txBody>
      </p:sp>
      <p:sp>
        <p:nvSpPr>
          <p:cNvPr id="169038" name="Text Box 84"/>
          <p:cNvSpPr txBox="1">
            <a:spLocks noChangeArrowheads="1"/>
          </p:cNvSpPr>
          <p:nvPr/>
        </p:nvSpPr>
        <p:spPr bwMode="auto">
          <a:xfrm>
            <a:off x="5001055" y="4034256"/>
            <a:ext cx="648694" cy="203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i="1" dirty="0">
                <a:solidFill>
                  <a:srgbClr val="0000CC"/>
                </a:solidFill>
                <a:latin typeface="Arial Black" panose="020B0A04020102020204" pitchFamily="34" charset="0"/>
              </a:rPr>
              <a:t>Humility</a:t>
            </a:r>
          </a:p>
        </p:txBody>
      </p:sp>
      <p:sp>
        <p:nvSpPr>
          <p:cNvPr id="169039" name="Text Box 85"/>
          <p:cNvSpPr txBox="1">
            <a:spLocks noChangeArrowheads="1"/>
          </p:cNvSpPr>
          <p:nvPr/>
        </p:nvSpPr>
        <p:spPr bwMode="auto">
          <a:xfrm rot="1648170">
            <a:off x="3971580" y="4840041"/>
            <a:ext cx="2019262" cy="203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b="0" dirty="0">
                <a:solidFill>
                  <a:srgbClr val="800080"/>
                </a:solidFill>
                <a:latin typeface="Arial Black" panose="020B0A04020102020204" pitchFamily="34" charset="0"/>
              </a:rPr>
              <a:t>His Hands, His Feet, His Voice</a:t>
            </a:r>
          </a:p>
        </p:txBody>
      </p:sp>
      <p:sp>
        <p:nvSpPr>
          <p:cNvPr id="169040" name="Line 86"/>
          <p:cNvSpPr>
            <a:spLocks noChangeShapeType="1"/>
          </p:cNvSpPr>
          <p:nvPr/>
        </p:nvSpPr>
        <p:spPr bwMode="auto">
          <a:xfrm flipH="1" flipV="1">
            <a:off x="5630240" y="914011"/>
            <a:ext cx="525294" cy="1829189"/>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41" name="Line 87"/>
          <p:cNvSpPr>
            <a:spLocks noChangeShapeType="1"/>
          </p:cNvSpPr>
          <p:nvPr/>
        </p:nvSpPr>
        <p:spPr bwMode="auto">
          <a:xfrm>
            <a:off x="5617399" y="2743200"/>
            <a:ext cx="538134" cy="0"/>
          </a:xfrm>
          <a:prstGeom prst="line">
            <a:avLst/>
          </a:prstGeom>
          <a:noFill/>
          <a:ln w="3810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42" name="Text Box 88"/>
          <p:cNvSpPr txBox="1">
            <a:spLocks noChangeArrowheads="1"/>
          </p:cNvSpPr>
          <p:nvPr/>
        </p:nvSpPr>
        <p:spPr bwMode="auto">
          <a:xfrm>
            <a:off x="5916028" y="3295343"/>
            <a:ext cx="135818" cy="248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dirty="0">
              <a:solidFill>
                <a:srgbClr val="000000"/>
              </a:solidFill>
              <a:latin typeface="Times New Roman" panose="02020603050405020304" pitchFamily="18" charset="0"/>
            </a:endParaRPr>
          </a:p>
        </p:txBody>
      </p:sp>
      <p:sp>
        <p:nvSpPr>
          <p:cNvPr id="169043" name="Text Box 89"/>
          <p:cNvSpPr txBox="1">
            <a:spLocks noChangeArrowheads="1"/>
          </p:cNvSpPr>
          <p:nvPr/>
        </p:nvSpPr>
        <p:spPr bwMode="auto">
          <a:xfrm>
            <a:off x="5535687" y="3305849"/>
            <a:ext cx="674362" cy="429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fontAlgn="base">
              <a:spcBef>
                <a:spcPct val="0"/>
              </a:spcBef>
              <a:spcAft>
                <a:spcPct val="0"/>
              </a:spcAft>
            </a:pPr>
            <a:r>
              <a:rPr lang="en-US" altLang="en-US" sz="882" b="0" dirty="0">
                <a:solidFill>
                  <a:srgbClr val="000000"/>
                </a:solidFill>
                <a:latin typeface="Arial Black" panose="020B0A04020102020204" pitchFamily="34" charset="0"/>
              </a:rPr>
              <a:t>  </a:t>
            </a:r>
            <a:r>
              <a:rPr lang="en-US" altLang="en-US" sz="1029" dirty="0">
                <a:solidFill>
                  <a:srgbClr val="006600"/>
                </a:solidFill>
                <a:latin typeface="Arial Black" panose="020B0A04020102020204" pitchFamily="34" charset="0"/>
              </a:rPr>
              <a:t>- SIN</a:t>
            </a:r>
          </a:p>
          <a:p>
            <a:pPr defTabSz="672358" fontAlgn="base">
              <a:spcBef>
                <a:spcPct val="0"/>
              </a:spcBef>
              <a:spcAft>
                <a:spcPct val="0"/>
              </a:spcAft>
            </a:pPr>
            <a:endParaRPr lang="en-US" altLang="en-US" sz="294" dirty="0">
              <a:solidFill>
                <a:srgbClr val="006600"/>
              </a:solidFill>
              <a:latin typeface="Arial Black" panose="020B0A04020102020204" pitchFamily="34" charset="0"/>
            </a:endParaRPr>
          </a:p>
          <a:p>
            <a:pPr defTabSz="672358" fontAlgn="base">
              <a:spcBef>
                <a:spcPct val="0"/>
              </a:spcBef>
              <a:spcAft>
                <a:spcPct val="0"/>
              </a:spcAft>
            </a:pPr>
            <a:r>
              <a:rPr lang="en-US" altLang="en-US" sz="1029" b="0" dirty="0">
                <a:solidFill>
                  <a:srgbClr val="000000"/>
                </a:solidFill>
                <a:latin typeface="Arial Black" panose="020B0A04020102020204" pitchFamily="34" charset="0"/>
              </a:rPr>
              <a:t>  </a:t>
            </a:r>
            <a:r>
              <a:rPr lang="en-US" altLang="en-US" sz="1029" b="0" dirty="0">
                <a:solidFill>
                  <a:srgbClr val="0000CC"/>
                </a:solidFill>
                <a:latin typeface="Arial Black" panose="020B0A04020102020204" pitchFamily="34" charset="0"/>
              </a:rPr>
              <a:t>- SELF</a:t>
            </a:r>
          </a:p>
        </p:txBody>
      </p:sp>
      <p:sp>
        <p:nvSpPr>
          <p:cNvPr id="169044" name="Line 90"/>
          <p:cNvSpPr>
            <a:spLocks noChangeShapeType="1"/>
          </p:cNvSpPr>
          <p:nvPr/>
        </p:nvSpPr>
        <p:spPr bwMode="auto">
          <a:xfrm>
            <a:off x="5871875" y="3305848"/>
            <a:ext cx="149417" cy="2241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45" name="Line 91"/>
          <p:cNvSpPr>
            <a:spLocks noChangeShapeType="1"/>
          </p:cNvSpPr>
          <p:nvPr/>
        </p:nvSpPr>
        <p:spPr bwMode="auto">
          <a:xfrm flipV="1">
            <a:off x="5815844" y="3305848"/>
            <a:ext cx="224125" cy="2241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69046" name="Text Box 92"/>
          <p:cNvSpPr txBox="1">
            <a:spLocks noChangeArrowheads="1"/>
          </p:cNvSpPr>
          <p:nvPr/>
        </p:nvSpPr>
        <p:spPr bwMode="auto">
          <a:xfrm>
            <a:off x="5935294" y="67121"/>
            <a:ext cx="2674461" cy="316855"/>
          </a:xfrm>
          <a:prstGeom prst="rect">
            <a:avLst/>
          </a:prstGeom>
          <a:solidFill>
            <a:srgbClr val="FFFF00"/>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618" b="0" dirty="0">
                <a:solidFill>
                  <a:srgbClr val="000000"/>
                </a:solidFill>
                <a:latin typeface="Arial Black" panose="020B0A04020102020204" pitchFamily="34" charset="0"/>
              </a:rPr>
              <a:t>What Hinders Revival?</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D7C4D6D7-43E5-44B4-8E42-D1BCB5F383C8}"/>
              </a:ext>
            </a:extLst>
          </p:cNvPr>
          <p:cNvSpPr txBox="1">
            <a:spLocks noChangeArrowheads="1"/>
          </p:cNvSpPr>
          <p:nvPr/>
        </p:nvSpPr>
        <p:spPr bwMode="auto">
          <a:xfrm>
            <a:off x="3738563" y="141685"/>
            <a:ext cx="4661297"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3" name="Text Box 3">
            <a:extLst>
              <a:ext uri="{FF2B5EF4-FFF2-40B4-BE49-F238E27FC236}">
                <a16:creationId xmlns:a16="http://schemas.microsoft.com/office/drawing/2014/main" id="{D4FE225B-2B12-4061-8CCA-5F43CDBEBA75}"/>
              </a:ext>
            </a:extLst>
          </p:cNvPr>
          <p:cNvSpPr txBox="1">
            <a:spLocks noChangeArrowheads="1"/>
          </p:cNvSpPr>
          <p:nvPr/>
        </p:nvSpPr>
        <p:spPr bwMode="auto">
          <a:xfrm>
            <a:off x="3631407" y="309563"/>
            <a:ext cx="4875610"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4" name="Rectangle 4">
            <a:extLst>
              <a:ext uri="{FF2B5EF4-FFF2-40B4-BE49-F238E27FC236}">
                <a16:creationId xmlns:a16="http://schemas.microsoft.com/office/drawing/2014/main" id="{AD751283-1277-48A1-A57B-B7745DF2EB4D}"/>
              </a:ext>
            </a:extLst>
          </p:cNvPr>
          <p:cNvSpPr>
            <a:spLocks noChangeArrowheads="1"/>
          </p:cNvSpPr>
          <p:nvPr/>
        </p:nvSpPr>
        <p:spPr bwMode="auto">
          <a:xfrm>
            <a:off x="3631407" y="106346"/>
            <a:ext cx="4929188" cy="6645308"/>
          </a:xfrm>
          <a:prstGeom prst="rect">
            <a:avLst/>
          </a:prstGeom>
          <a:solidFill>
            <a:srgbClr val="0033CC"/>
          </a:solidFill>
          <a:ln w="76200">
            <a:solidFill>
              <a:schemeClr val="tx1"/>
            </a:solidFill>
            <a:miter lim="800000"/>
            <a:headEnd/>
            <a:tailEnd/>
          </a:ln>
          <a:effec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4350">
              <a:solidFill>
                <a:schemeClr val="bg1"/>
              </a:solidFill>
              <a:latin typeface="Rockwell Extra Bold" panose="02060903040505020403" pitchFamily="18" charset="0"/>
            </a:endParaRPr>
          </a:p>
          <a:p>
            <a:pPr algn="ctr" eaLnBrk="1" hangingPunct="1">
              <a:spcBef>
                <a:spcPct val="0"/>
              </a:spcBef>
              <a:buFontTx/>
              <a:buNone/>
            </a:pPr>
            <a:endParaRPr lang="en-US" altLang="en-US" sz="2025">
              <a:solidFill>
                <a:schemeClr val="tx2"/>
              </a:solidFill>
              <a:latin typeface="Rockwell Extra Bold" panose="02060903040505020403" pitchFamily="18" charset="0"/>
            </a:endParaRPr>
          </a:p>
          <a:p>
            <a:pPr algn="ctr" eaLnBrk="1" hangingPunct="1">
              <a:spcBef>
                <a:spcPct val="0"/>
              </a:spcBef>
              <a:buFontTx/>
              <a:buNone/>
            </a:pPr>
            <a:endParaRPr lang="en-US" altLang="en-US" sz="4350">
              <a:solidFill>
                <a:schemeClr val="tx2"/>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3300">
              <a:solidFill>
                <a:srgbClr val="FFFF00"/>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r>
              <a:rPr lang="en-US" altLang="en-US" sz="1350"/>
              <a:t> </a:t>
            </a:r>
            <a:endParaRPr lang="en-US" altLang="en-US" sz="2325">
              <a:solidFill>
                <a:schemeClr val="bg1"/>
              </a:solidFill>
              <a:latin typeface="Rockwell Extra Bold" panose="02060903040505020403" pitchFamily="18" charset="0"/>
            </a:endParaRPr>
          </a:p>
        </p:txBody>
      </p:sp>
      <p:sp>
        <p:nvSpPr>
          <p:cNvPr id="5125" name="Text Box 5">
            <a:extLst>
              <a:ext uri="{FF2B5EF4-FFF2-40B4-BE49-F238E27FC236}">
                <a16:creationId xmlns:a16="http://schemas.microsoft.com/office/drawing/2014/main" id="{B5221E35-7C50-4D8D-A554-D8BCF0BDD992}"/>
              </a:ext>
            </a:extLst>
          </p:cNvPr>
          <p:cNvSpPr txBox="1">
            <a:spLocks noChangeArrowheads="1"/>
          </p:cNvSpPr>
          <p:nvPr/>
        </p:nvSpPr>
        <p:spPr bwMode="auto">
          <a:xfrm>
            <a:off x="3918463" y="233169"/>
            <a:ext cx="4422749" cy="6217087"/>
          </a:xfrm>
          <a:prstGeom prst="rect">
            <a:avLst/>
          </a:prstGeom>
          <a:solidFill>
            <a:srgbClr val="0033CC"/>
          </a:solidFill>
          <a:ln w="76200">
            <a:no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dirty="0">
                <a:solidFill>
                  <a:schemeClr val="bg1"/>
                </a:solidFill>
                <a:latin typeface="Arial Black" panose="020B0A04020102020204" pitchFamily="34" charset="0"/>
              </a:rPr>
              <a:t>3. Dominion</a:t>
            </a:r>
          </a:p>
          <a:p>
            <a:pPr algn="ctr" eaLnBrk="1" hangingPunct="1">
              <a:spcBef>
                <a:spcPct val="0"/>
              </a:spcBef>
              <a:buFontTx/>
              <a:buNone/>
            </a:pPr>
            <a:endParaRPr lang="en-US" altLang="en-US" sz="1400" dirty="0">
              <a:solidFill>
                <a:schemeClr val="bg1"/>
              </a:solidFill>
              <a:latin typeface="Arial Black" panose="020B0A04020102020204" pitchFamily="34" charset="0"/>
            </a:endParaRPr>
          </a:p>
          <a:p>
            <a:pPr algn="ctr" eaLnBrk="1" hangingPunct="1">
              <a:spcBef>
                <a:spcPct val="0"/>
              </a:spcBef>
              <a:buFontTx/>
              <a:buNone/>
            </a:pPr>
            <a:r>
              <a:rPr lang="en-US" altLang="en-US" dirty="0">
                <a:solidFill>
                  <a:schemeClr val="bg1"/>
                </a:solidFill>
                <a:latin typeface="Arial Black" panose="020B0A04020102020204" pitchFamily="34" charset="0"/>
              </a:rPr>
              <a:t>Doing God’s </a:t>
            </a:r>
          </a:p>
          <a:p>
            <a:pPr algn="ctr" eaLnBrk="1" hangingPunct="1">
              <a:spcBef>
                <a:spcPct val="0"/>
              </a:spcBef>
              <a:buFontTx/>
              <a:buNone/>
            </a:pPr>
            <a:endParaRPr lang="en-US" altLang="en-US" sz="1000" dirty="0">
              <a:solidFill>
                <a:schemeClr val="bg1"/>
              </a:solidFill>
              <a:latin typeface="Arial Black" panose="020B0A04020102020204" pitchFamily="34" charset="0"/>
            </a:endParaRPr>
          </a:p>
          <a:p>
            <a:pPr algn="ctr" eaLnBrk="1" hangingPunct="1">
              <a:spcBef>
                <a:spcPct val="0"/>
              </a:spcBef>
              <a:buFontTx/>
              <a:buNone/>
            </a:pPr>
            <a:r>
              <a:rPr lang="en-US" altLang="en-US" dirty="0">
                <a:solidFill>
                  <a:schemeClr val="bg1"/>
                </a:solidFill>
                <a:latin typeface="Arial Black" panose="020B0A04020102020204" pitchFamily="34" charset="0"/>
              </a:rPr>
              <a:t>Will and Work</a:t>
            </a:r>
          </a:p>
          <a:p>
            <a:pPr algn="ctr" eaLnBrk="1" hangingPunct="1">
              <a:spcBef>
                <a:spcPct val="0"/>
              </a:spcBef>
              <a:buFontTx/>
              <a:buNone/>
            </a:pPr>
            <a:endParaRPr lang="en-US" altLang="en-US" dirty="0">
              <a:solidFill>
                <a:schemeClr val="bg1"/>
              </a:solidFill>
              <a:latin typeface="Arial Black" panose="020B0A04020102020204" pitchFamily="34" charset="0"/>
            </a:endParaRPr>
          </a:p>
          <a:p>
            <a:pPr algn="ctr" eaLnBrk="1" hangingPunct="1">
              <a:spcBef>
                <a:spcPct val="0"/>
              </a:spcBef>
              <a:buFontTx/>
              <a:buNone/>
            </a:pPr>
            <a:r>
              <a:rPr lang="en-US" altLang="en-US" dirty="0">
                <a:solidFill>
                  <a:srgbClr val="FFFF00"/>
                </a:solidFill>
                <a:latin typeface="Arial Black" panose="020B0A04020102020204" pitchFamily="34" charset="0"/>
              </a:rPr>
              <a:t>God and Man</a:t>
            </a:r>
          </a:p>
          <a:p>
            <a:pPr algn="ctr" eaLnBrk="1" hangingPunct="1">
              <a:spcBef>
                <a:spcPct val="0"/>
              </a:spcBef>
              <a:buFontTx/>
              <a:buNone/>
            </a:pPr>
            <a:r>
              <a:rPr lang="en-US" altLang="en-US" dirty="0" err="1">
                <a:solidFill>
                  <a:srgbClr val="FFFF00"/>
                </a:solidFill>
                <a:latin typeface="Arial Black" panose="020B0A04020102020204" pitchFamily="34" charset="0"/>
              </a:rPr>
              <a:t>Domionion</a:t>
            </a:r>
            <a:r>
              <a:rPr lang="en-US" altLang="en-US" dirty="0">
                <a:solidFill>
                  <a:srgbClr val="FFFF00"/>
                </a:solidFill>
                <a:latin typeface="Arial Black" panose="020B0A04020102020204" pitchFamily="34" charset="0"/>
              </a:rPr>
              <a:t> Roles: </a:t>
            </a:r>
          </a:p>
          <a:p>
            <a:pPr algn="ctr" eaLnBrk="1" hangingPunct="1">
              <a:spcBef>
                <a:spcPct val="0"/>
              </a:spcBef>
              <a:buFontTx/>
              <a:buNone/>
            </a:pPr>
            <a:endParaRPr lang="en-US" altLang="en-US" sz="1800" dirty="0">
              <a:solidFill>
                <a:srgbClr val="FFFF00"/>
              </a:solidFill>
              <a:latin typeface="Arial Black" panose="020B0A04020102020204" pitchFamily="34" charset="0"/>
            </a:endParaRPr>
          </a:p>
          <a:p>
            <a:pPr marL="457200" indent="-457200" eaLnBrk="1" hangingPunct="1">
              <a:spcBef>
                <a:spcPct val="0"/>
              </a:spcBef>
              <a:buFont typeface="Wingdings" panose="05000000000000000000" pitchFamily="2" charset="2"/>
              <a:buChar char="Ø"/>
            </a:pPr>
            <a:r>
              <a:rPr lang="en-US" altLang="en-US" sz="2000" dirty="0">
                <a:solidFill>
                  <a:srgbClr val="FFFF00"/>
                </a:solidFill>
                <a:latin typeface="Arial Black" panose="020B0A04020102020204" pitchFamily="34" charset="0"/>
              </a:rPr>
              <a:t>Great </a:t>
            </a:r>
            <a:r>
              <a:rPr lang="en-US" altLang="en-US" sz="2000" dirty="0" err="1">
                <a:solidFill>
                  <a:srgbClr val="FFFF00"/>
                </a:solidFill>
                <a:latin typeface="Arial Black" panose="020B0A04020102020204" pitchFamily="34" charset="0"/>
              </a:rPr>
              <a:t>Pysician</a:t>
            </a:r>
            <a:r>
              <a:rPr lang="en-US" altLang="en-US" sz="2000" dirty="0">
                <a:solidFill>
                  <a:srgbClr val="FFFF00"/>
                </a:solidFill>
                <a:latin typeface="Arial Black" panose="020B0A04020102020204" pitchFamily="34" charset="0"/>
              </a:rPr>
              <a:t> / Physician</a:t>
            </a:r>
          </a:p>
          <a:p>
            <a:pPr marL="457200" indent="-457200" eaLnBrk="1" hangingPunct="1">
              <a:spcBef>
                <a:spcPct val="0"/>
              </a:spcBef>
              <a:buFont typeface="Wingdings" panose="05000000000000000000" pitchFamily="2" charset="2"/>
              <a:buChar char="Ø"/>
            </a:pPr>
            <a:endParaRPr lang="en-US" altLang="en-US" sz="800" dirty="0">
              <a:solidFill>
                <a:srgbClr val="FFFF00"/>
              </a:solidFill>
              <a:latin typeface="Arial Black" panose="020B0A04020102020204" pitchFamily="34" charset="0"/>
            </a:endParaRPr>
          </a:p>
          <a:p>
            <a:pPr marL="457200" indent="-457200" eaLnBrk="1" hangingPunct="1">
              <a:spcBef>
                <a:spcPct val="0"/>
              </a:spcBef>
              <a:buFont typeface="Wingdings" panose="05000000000000000000" pitchFamily="2" charset="2"/>
              <a:buChar char="Ø"/>
            </a:pPr>
            <a:r>
              <a:rPr lang="en-US" altLang="en-US" sz="2000" dirty="0">
                <a:solidFill>
                  <a:srgbClr val="FFFF00"/>
                </a:solidFill>
                <a:latin typeface="Arial Black" panose="020B0A04020102020204" pitchFamily="34" charset="0"/>
              </a:rPr>
              <a:t>Great High Priest / Priest</a:t>
            </a:r>
          </a:p>
          <a:p>
            <a:pPr eaLnBrk="1" hangingPunct="1">
              <a:spcBef>
                <a:spcPct val="0"/>
              </a:spcBef>
              <a:buNone/>
            </a:pPr>
            <a:endParaRPr lang="en-US" altLang="en-US" sz="800" dirty="0">
              <a:solidFill>
                <a:srgbClr val="FFFF00"/>
              </a:solidFill>
              <a:latin typeface="Arial Black" panose="020B0A04020102020204" pitchFamily="34" charset="0"/>
            </a:endParaRPr>
          </a:p>
          <a:p>
            <a:pPr marL="457200" indent="-457200" eaLnBrk="1" hangingPunct="1">
              <a:spcBef>
                <a:spcPct val="0"/>
              </a:spcBef>
              <a:buFont typeface="Wingdings" panose="05000000000000000000" pitchFamily="2" charset="2"/>
              <a:buChar char="Ø"/>
            </a:pPr>
            <a:r>
              <a:rPr lang="en-US" altLang="en-US" sz="2000" dirty="0">
                <a:solidFill>
                  <a:srgbClr val="FFFF00"/>
                </a:solidFill>
                <a:latin typeface="Arial Black" panose="020B0A04020102020204" pitchFamily="34" charset="0"/>
              </a:rPr>
              <a:t>Great Commander / Soldier</a:t>
            </a:r>
          </a:p>
          <a:p>
            <a:pPr eaLnBrk="1" hangingPunct="1">
              <a:spcBef>
                <a:spcPct val="0"/>
              </a:spcBef>
              <a:buNone/>
            </a:pPr>
            <a:endParaRPr lang="en-US" altLang="en-US" sz="800" dirty="0">
              <a:solidFill>
                <a:srgbClr val="FFFF00"/>
              </a:solidFill>
              <a:latin typeface="Arial Black" panose="020B0A04020102020204" pitchFamily="34" charset="0"/>
            </a:endParaRPr>
          </a:p>
          <a:p>
            <a:pPr marL="457200" indent="-457200" eaLnBrk="1" hangingPunct="1">
              <a:spcBef>
                <a:spcPct val="0"/>
              </a:spcBef>
              <a:buFont typeface="Wingdings" panose="05000000000000000000" pitchFamily="2" charset="2"/>
              <a:buChar char="Ø"/>
            </a:pPr>
            <a:r>
              <a:rPr lang="en-US" altLang="en-US" sz="2000" dirty="0">
                <a:solidFill>
                  <a:srgbClr val="FFFF00"/>
                </a:solidFill>
                <a:latin typeface="Arial Black" panose="020B0A04020102020204" pitchFamily="34" charset="0"/>
              </a:rPr>
              <a:t>King of Kings / King</a:t>
            </a:r>
          </a:p>
          <a:p>
            <a:pPr marL="457200" indent="-457200" eaLnBrk="1" hangingPunct="1">
              <a:spcBef>
                <a:spcPct val="0"/>
              </a:spcBef>
              <a:buFont typeface="Wingdings" panose="05000000000000000000" pitchFamily="2" charset="2"/>
              <a:buChar char="Ø"/>
            </a:pPr>
            <a:endParaRPr lang="en-US" altLang="en-US" sz="800" dirty="0">
              <a:solidFill>
                <a:srgbClr val="FFFF00"/>
              </a:solidFill>
              <a:latin typeface="Arial Black" panose="020B0A04020102020204" pitchFamily="34" charset="0"/>
            </a:endParaRPr>
          </a:p>
          <a:p>
            <a:pPr marL="457200" indent="-457200" eaLnBrk="1" hangingPunct="1">
              <a:spcBef>
                <a:spcPct val="0"/>
              </a:spcBef>
              <a:buFont typeface="Wingdings" panose="05000000000000000000" pitchFamily="2" charset="2"/>
              <a:buChar char="Ø"/>
            </a:pPr>
            <a:r>
              <a:rPr lang="en-US" altLang="en-US" sz="2000" dirty="0">
                <a:solidFill>
                  <a:srgbClr val="FFFF00"/>
                </a:solidFill>
                <a:latin typeface="Arial Black" panose="020B0A04020102020204" pitchFamily="34" charset="0"/>
              </a:rPr>
              <a:t>Lord of the Harvest </a:t>
            </a:r>
          </a:p>
          <a:p>
            <a:pPr eaLnBrk="1" hangingPunct="1">
              <a:spcBef>
                <a:spcPct val="0"/>
              </a:spcBef>
              <a:buNone/>
            </a:pPr>
            <a:r>
              <a:rPr lang="en-US" altLang="en-US" sz="2000" dirty="0">
                <a:solidFill>
                  <a:srgbClr val="FFFF00"/>
                </a:solidFill>
                <a:latin typeface="Arial Black" panose="020B0A04020102020204" pitchFamily="34" charset="0"/>
              </a:rPr>
              <a:t>               / Harvester</a:t>
            </a:r>
            <a:endParaRPr lang="en-US" altLang="en-US" sz="18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2031196789"/>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04C0137E-1A34-4C78-A0A2-C5DC48B983BD}"/>
              </a:ext>
            </a:extLst>
          </p:cNvPr>
          <p:cNvGraphicFramePr>
            <a:graphicFrameLocks noGrp="1"/>
          </p:cNvGraphicFramePr>
          <p:nvPr/>
        </p:nvGraphicFramePr>
        <p:xfrm>
          <a:off x="3618129" y="123152"/>
          <a:ext cx="4955743" cy="6427330"/>
        </p:xfrm>
        <a:graphic>
          <a:graphicData uri="http://schemas.openxmlformats.org/drawingml/2006/table">
            <a:tbl>
              <a:tblPr>
                <a:tableStyleId>{5C22544A-7EE6-4342-B048-85BDC9FD1C3A}</a:tableStyleId>
              </a:tblPr>
              <a:tblGrid>
                <a:gridCol w="2220462">
                  <a:extLst>
                    <a:ext uri="{9D8B030D-6E8A-4147-A177-3AD203B41FA5}">
                      <a16:colId xmlns:a16="http://schemas.microsoft.com/office/drawing/2014/main" val="2177944014"/>
                    </a:ext>
                  </a:extLst>
                </a:gridCol>
                <a:gridCol w="2735281">
                  <a:extLst>
                    <a:ext uri="{9D8B030D-6E8A-4147-A177-3AD203B41FA5}">
                      <a16:colId xmlns:a16="http://schemas.microsoft.com/office/drawing/2014/main" val="2338841883"/>
                    </a:ext>
                  </a:extLst>
                </a:gridCol>
              </a:tblGrid>
              <a:tr h="616345">
                <a:tc>
                  <a:txBody>
                    <a:bodyPr/>
                    <a:lstStyle/>
                    <a:p>
                      <a:pPr marL="0" marR="0" algn="ctr">
                        <a:spcBef>
                          <a:spcPts val="0"/>
                        </a:spcBef>
                        <a:spcAft>
                          <a:spcPts val="0"/>
                        </a:spcAft>
                      </a:pPr>
                      <a:endParaRPr lang="en-US" sz="600" dirty="0">
                        <a:solidFill>
                          <a:srgbClr val="FFC000"/>
                        </a:solidFill>
                        <a:effectLst/>
                        <a:latin typeface="Arial Black" panose="020B0A04020102020204" pitchFamily="34" charset="0"/>
                      </a:endParaRPr>
                    </a:p>
                    <a:p>
                      <a:pPr marL="0" marR="0" algn="ctr">
                        <a:spcBef>
                          <a:spcPts val="0"/>
                        </a:spcBef>
                        <a:spcAft>
                          <a:spcPts val="0"/>
                        </a:spcAft>
                      </a:pPr>
                      <a:r>
                        <a:rPr lang="en-US" sz="1300" dirty="0">
                          <a:solidFill>
                            <a:srgbClr val="FFC000"/>
                          </a:solidFill>
                          <a:effectLst/>
                          <a:latin typeface="Arial Black" panose="020B0A04020102020204" pitchFamily="34" charset="0"/>
                        </a:rPr>
                        <a:t>Old Testament</a:t>
                      </a:r>
                    </a:p>
                    <a:p>
                      <a:pPr marL="0" marR="0" algn="ctr">
                        <a:spcBef>
                          <a:spcPts val="0"/>
                        </a:spcBef>
                        <a:spcAft>
                          <a:spcPts val="0"/>
                        </a:spcAft>
                      </a:pPr>
                      <a:r>
                        <a:rPr lang="en-US" sz="1300" dirty="0">
                          <a:solidFill>
                            <a:srgbClr val="FFC000"/>
                          </a:solidFill>
                          <a:effectLst/>
                          <a:latin typeface="Arial Black" panose="020B0A04020102020204" pitchFamily="34" charset="0"/>
                        </a:rPr>
                        <a:t>Physical Concepts</a:t>
                      </a:r>
                      <a:endParaRPr lang="en-US" sz="600" dirty="0">
                        <a:solidFill>
                          <a:srgbClr val="FFC000"/>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endParaRPr lang="en-US" sz="600" dirty="0">
                        <a:solidFill>
                          <a:srgbClr val="FFC000"/>
                        </a:solidFill>
                        <a:effectLst/>
                        <a:latin typeface="Arial Black" panose="020B0A04020102020204" pitchFamily="34" charset="0"/>
                      </a:endParaRPr>
                    </a:p>
                    <a:p>
                      <a:pPr marL="0" marR="0" algn="ctr">
                        <a:spcBef>
                          <a:spcPts val="0"/>
                        </a:spcBef>
                        <a:spcAft>
                          <a:spcPts val="0"/>
                        </a:spcAft>
                      </a:pPr>
                      <a:r>
                        <a:rPr lang="en-US" sz="1300" dirty="0">
                          <a:solidFill>
                            <a:srgbClr val="FFC000"/>
                          </a:solidFill>
                          <a:effectLst/>
                          <a:latin typeface="Arial Black" panose="020B0A04020102020204" pitchFamily="34" charset="0"/>
                        </a:rPr>
                        <a:t>New Testament</a:t>
                      </a:r>
                    </a:p>
                    <a:p>
                      <a:pPr marL="0" marR="0" algn="ctr">
                        <a:spcBef>
                          <a:spcPts val="0"/>
                        </a:spcBef>
                        <a:spcAft>
                          <a:spcPts val="0"/>
                        </a:spcAft>
                      </a:pPr>
                      <a:r>
                        <a:rPr lang="en-US" sz="1300" dirty="0">
                          <a:solidFill>
                            <a:srgbClr val="FFC000"/>
                          </a:solidFill>
                          <a:effectLst/>
                          <a:latin typeface="Arial Black" panose="020B0A04020102020204" pitchFamily="34" charset="0"/>
                        </a:rPr>
                        <a:t>Spiritual Concepts</a:t>
                      </a:r>
                      <a:endParaRPr lang="en-US" sz="1300" dirty="0">
                        <a:solidFill>
                          <a:srgbClr val="FFC000"/>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1713780655"/>
                  </a:ext>
                </a:extLst>
              </a:tr>
              <a:tr h="448251">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a typeface="Times New Roman" panose="02020603050405020304" pitchFamily="18" charset="0"/>
                      </a:endParaRPr>
                    </a:p>
                    <a:p>
                      <a:pPr marL="0" marR="0" algn="ctr">
                        <a:spcBef>
                          <a:spcPts val="0"/>
                        </a:spcBef>
                        <a:spcAft>
                          <a:spcPts val="0"/>
                        </a:spcAft>
                      </a:pPr>
                      <a:r>
                        <a:rPr lang="en-US" sz="1300" dirty="0">
                          <a:solidFill>
                            <a:schemeClr val="bg1"/>
                          </a:solidFill>
                          <a:effectLst/>
                          <a:latin typeface="Arial Black" panose="020B0A04020102020204" pitchFamily="34" charset="0"/>
                          <a:ea typeface="Times New Roman" panose="02020603050405020304" pitchFamily="18" charset="0"/>
                        </a:rPr>
                        <a:t>Physical Dominion</a:t>
                      </a:r>
                    </a:p>
                    <a:p>
                      <a:pPr marL="0" marR="0" algn="ctr">
                        <a:spcBef>
                          <a:spcPts val="0"/>
                        </a:spcBef>
                        <a:spcAft>
                          <a:spcPts val="0"/>
                        </a:spcAft>
                      </a:pPr>
                      <a:endParaRPr lang="en-US" sz="7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a typeface="Times New Roman" panose="02020603050405020304" pitchFamily="18" charset="0"/>
                      </a:endParaRPr>
                    </a:p>
                    <a:p>
                      <a:pPr marL="0" marR="0" algn="ctr">
                        <a:spcBef>
                          <a:spcPts val="0"/>
                        </a:spcBef>
                        <a:spcAft>
                          <a:spcPts val="0"/>
                        </a:spcAft>
                      </a:pPr>
                      <a:r>
                        <a:rPr lang="en-US" sz="1300" dirty="0">
                          <a:solidFill>
                            <a:schemeClr val="bg1"/>
                          </a:solidFill>
                          <a:effectLst/>
                          <a:latin typeface="Arial Black" panose="020B0A04020102020204" pitchFamily="34" charset="0"/>
                          <a:ea typeface="Times New Roman" panose="02020603050405020304" pitchFamily="18" charset="0"/>
                        </a:rPr>
                        <a:t>Spiritual Dominion</a:t>
                      </a:r>
                    </a:p>
                  </a:txBody>
                  <a:tcPr marL="50428" marR="50428" marT="0" marB="0">
                    <a:solidFill>
                      <a:srgbClr val="006600"/>
                    </a:solidFill>
                  </a:tcPr>
                </a:tc>
                <a:extLst>
                  <a:ext uri="{0D108BD9-81ED-4DB2-BD59-A6C34878D82A}">
                    <a16:rowId xmlns:a16="http://schemas.microsoft.com/office/drawing/2014/main" val="3091851573"/>
                  </a:ext>
                </a:extLst>
              </a:tr>
              <a:tr h="605138">
                <a:tc>
                  <a:txBody>
                    <a:bodyPr/>
                    <a:lstStyle/>
                    <a:p>
                      <a:pPr marL="0" marR="0" algn="ctr">
                        <a:spcBef>
                          <a:spcPts val="0"/>
                        </a:spcBef>
                        <a:spcAft>
                          <a:spcPts val="0"/>
                        </a:spcAft>
                      </a:pPr>
                      <a:r>
                        <a:rPr lang="en-US" sz="600" dirty="0">
                          <a:solidFill>
                            <a:schemeClr val="bg1"/>
                          </a:solidFill>
                          <a:effectLst/>
                          <a:latin typeface="Arial Black" panose="020B0A04020102020204" pitchFamily="34" charset="0"/>
                        </a:rPr>
                        <a:t> </a:t>
                      </a:r>
                    </a:p>
                    <a:p>
                      <a:pPr marL="0" marR="0" algn="ctr">
                        <a:spcBef>
                          <a:spcPts val="0"/>
                        </a:spcBef>
                        <a:spcAft>
                          <a:spcPts val="0"/>
                        </a:spcAft>
                      </a:pPr>
                      <a:r>
                        <a:rPr lang="en-US" sz="1300" dirty="0">
                          <a:solidFill>
                            <a:schemeClr val="bg1"/>
                          </a:solidFill>
                          <a:effectLst/>
                          <a:latin typeface="Arial Black" panose="020B0A04020102020204" pitchFamily="34" charset="0"/>
                        </a:rPr>
                        <a:t>Physical nation (Israel) </a:t>
                      </a:r>
                    </a:p>
                    <a:p>
                      <a:pPr marL="0" marR="0" algn="ctr">
                        <a:spcBef>
                          <a:spcPts val="0"/>
                        </a:spcBef>
                        <a:spcAft>
                          <a:spcPts val="0"/>
                        </a:spcAft>
                      </a:pPr>
                      <a:endParaRPr lang="en-US" sz="7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r>
                        <a:rPr lang="en-US" sz="600" dirty="0">
                          <a:solidFill>
                            <a:schemeClr val="bg1"/>
                          </a:solidFill>
                          <a:effectLst/>
                          <a:latin typeface="Arial Black" panose="020B0A04020102020204" pitchFamily="34" charset="0"/>
                        </a:rPr>
                        <a:t> </a:t>
                      </a:r>
                    </a:p>
                    <a:p>
                      <a:pPr marL="0" marR="0" algn="ctr">
                        <a:spcBef>
                          <a:spcPts val="0"/>
                        </a:spcBef>
                        <a:spcAft>
                          <a:spcPts val="0"/>
                        </a:spcAft>
                      </a:pPr>
                      <a:r>
                        <a:rPr lang="en-US" sz="1300" dirty="0">
                          <a:solidFill>
                            <a:schemeClr val="bg1"/>
                          </a:solidFill>
                          <a:effectLst/>
                          <a:latin typeface="Arial Black" panose="020B0A04020102020204" pitchFamily="34" charset="0"/>
                        </a:rPr>
                        <a:t>Spiritual nation </a:t>
                      </a:r>
                    </a:p>
                    <a:p>
                      <a:pPr marL="0" marR="0" algn="ctr">
                        <a:spcBef>
                          <a:spcPts val="0"/>
                        </a:spcBef>
                        <a:spcAft>
                          <a:spcPts val="0"/>
                        </a:spcAft>
                      </a:pPr>
                      <a:r>
                        <a:rPr lang="en-US" sz="1300" dirty="0">
                          <a:solidFill>
                            <a:schemeClr val="bg1"/>
                          </a:solidFill>
                          <a:effectLst/>
                          <a:latin typeface="Arial Black" panose="020B0A04020102020204" pitchFamily="34" charset="0"/>
                        </a:rPr>
                        <a:t>(the church)</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3197847248"/>
                  </a:ext>
                </a:extLst>
              </a:tr>
              <a:tr h="537901">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Physical priesthood</a:t>
                      </a:r>
                    </a:p>
                    <a:p>
                      <a:pPr marL="0" marR="0" algn="ctr">
                        <a:spcBef>
                          <a:spcPts val="0"/>
                        </a:spcBef>
                        <a:spcAft>
                          <a:spcPts val="0"/>
                        </a:spcAft>
                      </a:pPr>
                      <a:r>
                        <a:rPr lang="en-US" sz="1300" dirty="0">
                          <a:solidFill>
                            <a:schemeClr val="bg1"/>
                          </a:solidFill>
                          <a:effectLst/>
                          <a:latin typeface="Arial Black" panose="020B0A04020102020204" pitchFamily="34" charset="0"/>
                        </a:rPr>
                        <a:t> </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Spiritual priesthood</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302871776"/>
                  </a:ext>
                </a:extLst>
              </a:tr>
              <a:tr h="537901">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Physical anointing</a:t>
                      </a:r>
                    </a:p>
                    <a:p>
                      <a:pPr marL="0" marR="0" algn="ctr">
                        <a:spcBef>
                          <a:spcPts val="0"/>
                        </a:spcBef>
                        <a:spcAft>
                          <a:spcPts val="0"/>
                        </a:spcAft>
                      </a:pPr>
                      <a:r>
                        <a:rPr lang="en-US" sz="1300" dirty="0">
                          <a:solidFill>
                            <a:schemeClr val="bg1"/>
                          </a:solidFill>
                          <a:effectLst/>
                          <a:latin typeface="Arial Black" panose="020B0A04020102020204" pitchFamily="34" charset="0"/>
                        </a:rPr>
                        <a:t> </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Spiritual anointing</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2075012039"/>
                  </a:ext>
                </a:extLst>
              </a:tr>
              <a:tr h="470483">
                <a:tc>
                  <a:txBody>
                    <a:bodyPr/>
                    <a:lstStyle/>
                    <a:p>
                      <a:pPr marL="0" marR="0" algn="ctr">
                        <a:spcBef>
                          <a:spcPts val="0"/>
                        </a:spcBef>
                        <a:spcAft>
                          <a:spcPts val="0"/>
                        </a:spcAft>
                      </a:pPr>
                      <a:endParaRPr lang="en-US" sz="7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Physical warfare</a:t>
                      </a:r>
                    </a:p>
                    <a:p>
                      <a:pPr marL="0" marR="0" algn="ctr">
                        <a:spcBef>
                          <a:spcPts val="0"/>
                        </a:spcBef>
                        <a:spcAft>
                          <a:spcPts val="0"/>
                        </a:spcAft>
                      </a:pPr>
                      <a:r>
                        <a:rPr lang="en-US" sz="600" dirty="0">
                          <a:solidFill>
                            <a:schemeClr val="bg1"/>
                          </a:solidFill>
                          <a:effectLst/>
                          <a:latin typeface="Arial Black" panose="020B0A04020102020204" pitchFamily="34" charset="0"/>
                        </a:rPr>
                        <a:t> </a:t>
                      </a:r>
                      <a:endParaRPr lang="en-US" sz="6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endParaRPr lang="en-US" sz="7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Spiritual warfare</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668677874"/>
                  </a:ext>
                </a:extLst>
              </a:tr>
              <a:tr h="1120768">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Physical sacrifices of animals</a:t>
                      </a:r>
                    </a:p>
                    <a:p>
                      <a:pPr marL="0" marR="0" algn="ctr">
                        <a:spcBef>
                          <a:spcPts val="0"/>
                        </a:spcBef>
                        <a:spcAft>
                          <a:spcPts val="0"/>
                        </a:spcAft>
                      </a:pPr>
                      <a:r>
                        <a:rPr lang="en-US" sz="1300" dirty="0">
                          <a:solidFill>
                            <a:schemeClr val="bg1"/>
                          </a:solidFill>
                          <a:effectLst/>
                          <a:latin typeface="Arial Black" panose="020B0A04020102020204" pitchFamily="34" charset="0"/>
                        </a:rPr>
                        <a:t> </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Spiritual sacrifices</a:t>
                      </a:r>
                    </a:p>
                    <a:p>
                      <a:pPr marL="0" marR="0" algn="ctr">
                        <a:spcBef>
                          <a:spcPts val="0"/>
                        </a:spcBef>
                        <a:spcAft>
                          <a:spcPts val="0"/>
                        </a:spcAft>
                      </a:pPr>
                      <a:endParaRPr lang="en-US" sz="300" dirty="0">
                        <a:solidFill>
                          <a:schemeClr val="bg1"/>
                        </a:solidFill>
                        <a:effectLst/>
                        <a:latin typeface="Arial Black" panose="020B0A040201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kern="1200" dirty="0">
                          <a:solidFill>
                            <a:schemeClr val="bg1"/>
                          </a:solidFill>
                          <a:effectLst/>
                          <a:latin typeface="+mn-lt"/>
                          <a:ea typeface="+mn-ea"/>
                          <a:cs typeface="+mn-cs"/>
                        </a:rPr>
                        <a:t>Present your bodies a living sacrifice, holy and acceptable unto God, which is your reasonable service.  Rom. 12:1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6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1361429692"/>
                  </a:ext>
                </a:extLst>
              </a:tr>
              <a:tr h="918914">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Physical tabernacle</a:t>
                      </a:r>
                    </a:p>
                    <a:p>
                      <a:pPr marL="0" marR="0" algn="ctr">
                        <a:spcBef>
                          <a:spcPts val="0"/>
                        </a:spcBef>
                        <a:spcAft>
                          <a:spcPts val="0"/>
                        </a:spcAft>
                      </a:pPr>
                      <a:endParaRPr lang="en-US" sz="400" dirty="0">
                        <a:solidFill>
                          <a:schemeClr val="bg1"/>
                        </a:solidFill>
                        <a:effectLst/>
                        <a:latin typeface="Arial Black" panose="020B0A04020102020204" pitchFamily="34" charset="0"/>
                      </a:endParaRPr>
                    </a:p>
                    <a:p>
                      <a:pPr marL="0" marR="0" algn="ctr">
                        <a:spcBef>
                          <a:spcPts val="0"/>
                        </a:spcBef>
                        <a:spcAft>
                          <a:spcPts val="0"/>
                        </a:spcAft>
                      </a:pPr>
                      <a:r>
                        <a:rPr lang="en-US" sz="1300" b="1" dirty="0">
                          <a:solidFill>
                            <a:schemeClr val="bg1"/>
                          </a:solidFill>
                          <a:effectLst/>
                          <a:latin typeface="+mj-lt"/>
                        </a:rPr>
                        <a:t>3 Parts: Outer Court,</a:t>
                      </a:r>
                    </a:p>
                    <a:p>
                      <a:pPr marL="0" marR="0" algn="ctr">
                        <a:spcBef>
                          <a:spcPts val="0"/>
                        </a:spcBef>
                        <a:spcAft>
                          <a:spcPts val="0"/>
                        </a:spcAft>
                      </a:pPr>
                      <a:r>
                        <a:rPr lang="en-US" sz="1300" b="1" dirty="0">
                          <a:solidFill>
                            <a:schemeClr val="bg1"/>
                          </a:solidFill>
                          <a:effectLst/>
                          <a:latin typeface="+mj-lt"/>
                        </a:rPr>
                        <a:t>Holy Place, Most Holy Place</a:t>
                      </a:r>
                    </a:p>
                    <a:p>
                      <a:pPr marL="0" marR="0" algn="ctr">
                        <a:spcBef>
                          <a:spcPts val="0"/>
                        </a:spcBef>
                        <a:spcAft>
                          <a:spcPts val="0"/>
                        </a:spcAft>
                      </a:pPr>
                      <a:r>
                        <a:rPr lang="en-US" sz="700" dirty="0">
                          <a:solidFill>
                            <a:schemeClr val="bg1"/>
                          </a:solidFill>
                          <a:effectLst/>
                          <a:latin typeface="Arial Black" panose="020B0A04020102020204" pitchFamily="34" charset="0"/>
                        </a:rPr>
                        <a:t> </a:t>
                      </a:r>
                      <a:endParaRPr lang="en-US" sz="7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Spiritual tabernacle</a:t>
                      </a:r>
                    </a:p>
                    <a:p>
                      <a:pPr marL="0" marR="0" algn="ctr">
                        <a:spcBef>
                          <a:spcPts val="0"/>
                        </a:spcBef>
                        <a:spcAft>
                          <a:spcPts val="0"/>
                        </a:spcAft>
                      </a:pPr>
                      <a:endParaRPr lang="en-US" sz="400" dirty="0">
                        <a:solidFill>
                          <a:schemeClr val="bg1"/>
                        </a:solidFill>
                        <a:effectLst/>
                        <a:latin typeface="Arial Black" panose="020B0A04020102020204" pitchFamily="34" charset="0"/>
                      </a:endParaRPr>
                    </a:p>
                    <a:p>
                      <a:pPr marL="0" marR="0" algn="ctr">
                        <a:spcBef>
                          <a:spcPts val="0"/>
                        </a:spcBef>
                        <a:spcAft>
                          <a:spcPts val="0"/>
                        </a:spcAft>
                      </a:pPr>
                      <a:r>
                        <a:rPr lang="en-US" sz="1300" b="1" dirty="0">
                          <a:solidFill>
                            <a:schemeClr val="bg1"/>
                          </a:solidFill>
                          <a:effectLst/>
                          <a:latin typeface="+mj-lt"/>
                        </a:rPr>
                        <a:t>3 Parts: Body, Soul, Spirit</a:t>
                      </a:r>
                    </a:p>
                    <a:p>
                      <a:pPr marL="0" marR="0" algn="ctr">
                        <a:spcBef>
                          <a:spcPts val="0"/>
                        </a:spcBef>
                        <a:spcAft>
                          <a:spcPts val="0"/>
                        </a:spcAft>
                      </a:pPr>
                      <a:endParaRPr lang="en-US" sz="300" b="1" dirty="0">
                        <a:solidFill>
                          <a:schemeClr val="bg1"/>
                        </a:solidFill>
                        <a:effectLst/>
                        <a:latin typeface="+mj-lt"/>
                      </a:endParaRPr>
                    </a:p>
                    <a:p>
                      <a:pPr marL="0" marR="0" algn="ctr">
                        <a:spcBef>
                          <a:spcPts val="0"/>
                        </a:spcBef>
                        <a:spcAft>
                          <a:spcPts val="0"/>
                        </a:spcAft>
                      </a:pPr>
                      <a:endParaRPr lang="en-US" sz="6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201987904"/>
                  </a:ext>
                </a:extLst>
              </a:tr>
              <a:tr h="1027477">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God’s laws written on physical tables of stone</a:t>
                      </a:r>
                    </a:p>
                  </a:txBody>
                  <a:tcPr marL="50428" marR="50428" marT="0" marB="0">
                    <a:solidFill>
                      <a:srgbClr val="006600"/>
                    </a:solidFill>
                  </a:tcPr>
                </a:tc>
                <a:tc>
                  <a:txBody>
                    <a:bodyPr/>
                    <a:lstStyle/>
                    <a:p>
                      <a:pPr marL="0" marR="0" algn="ctr">
                        <a:spcBef>
                          <a:spcPts val="0"/>
                        </a:spcBef>
                        <a:spcAft>
                          <a:spcPts val="0"/>
                        </a:spcAft>
                      </a:pPr>
                      <a:endParaRPr lang="en-US" sz="900" dirty="0">
                        <a:solidFill>
                          <a:schemeClr val="bg1"/>
                        </a:solidFill>
                        <a:effectLst/>
                        <a:latin typeface="Arial Black" panose="020B0A04020102020204" pitchFamily="34" charset="0"/>
                      </a:endParaRPr>
                    </a:p>
                    <a:p>
                      <a:pPr marL="0" marR="0" algn="ctr">
                        <a:spcBef>
                          <a:spcPts val="0"/>
                        </a:spcBef>
                        <a:spcAft>
                          <a:spcPts val="0"/>
                        </a:spcAft>
                      </a:pPr>
                      <a:r>
                        <a:rPr lang="en-US" sz="1300" dirty="0">
                          <a:solidFill>
                            <a:schemeClr val="bg1"/>
                          </a:solidFill>
                          <a:effectLst/>
                          <a:latin typeface="Arial Black" panose="020B0A04020102020204" pitchFamily="34" charset="0"/>
                        </a:rPr>
                        <a:t>God’s laws written on  the heart</a:t>
                      </a:r>
                      <a:endParaRPr lang="en-US" sz="1300" dirty="0">
                        <a:solidFill>
                          <a:schemeClr val="bg1"/>
                        </a:solidFill>
                        <a:effectLst/>
                        <a:latin typeface="Arial Black" panose="020B0A04020102020204" pitchFamily="34" charset="0"/>
                        <a:ea typeface="Times New Roman" panose="02020603050405020304" pitchFamily="18" charset="0"/>
                      </a:endParaRPr>
                    </a:p>
                  </a:txBody>
                  <a:tcPr marL="50428" marR="50428" marT="0" marB="0">
                    <a:solidFill>
                      <a:srgbClr val="006600"/>
                    </a:solidFill>
                  </a:tcPr>
                </a:tc>
                <a:extLst>
                  <a:ext uri="{0D108BD9-81ED-4DB2-BD59-A6C34878D82A}">
                    <a16:rowId xmlns:a16="http://schemas.microsoft.com/office/drawing/2014/main" val="3775122457"/>
                  </a:ext>
                </a:extLst>
              </a:tr>
            </a:tbl>
          </a:graphicData>
        </a:graphic>
      </p:graphicFrame>
    </p:spTree>
    <p:extLst>
      <p:ext uri="{BB962C8B-B14F-4D97-AF65-F5344CB8AC3E}">
        <p14:creationId xmlns:p14="http://schemas.microsoft.com/office/powerpoint/2010/main" val="14700439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projctor.wav"/>
          </p:stSnd>
        </p:sndAc>
      </p:transition>
    </mc:Choice>
    <mc:Fallback xmlns="">
      <p:transition spd="slow">
        <p:checker/>
        <p:sndAc>
          <p:stSnd>
            <p:snd r:embed="rId3" name="projctor.wav"/>
          </p:stSnd>
        </p:sndAc>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Text Box 2">
            <a:extLst>
              <a:ext uri="{FF2B5EF4-FFF2-40B4-BE49-F238E27FC236}">
                <a16:creationId xmlns:a16="http://schemas.microsoft.com/office/drawing/2014/main" id="{91A7DFF1-5195-4022-8386-A6BEE204D4AD}"/>
              </a:ext>
            </a:extLst>
          </p:cNvPr>
          <p:cNvSpPr txBox="1">
            <a:spLocks noChangeArrowheads="1"/>
          </p:cNvSpPr>
          <p:nvPr/>
        </p:nvSpPr>
        <p:spPr bwMode="auto">
          <a:xfrm>
            <a:off x="3524397" y="210118"/>
            <a:ext cx="5200406" cy="6520445"/>
          </a:xfrm>
          <a:prstGeom prst="rect">
            <a:avLst/>
          </a:prstGeom>
          <a:gradFill rotWithShape="1">
            <a:gsLst>
              <a:gs pos="0">
                <a:schemeClr val="tx2"/>
              </a:gs>
              <a:gs pos="50000">
                <a:srgbClr val="000099"/>
              </a:gs>
              <a:gs pos="100000">
                <a:schemeClr val="tx2"/>
              </a:gs>
            </a:gsLst>
            <a:lin ang="5400000" scaled="1"/>
          </a:gradFill>
          <a:ln w="76200">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9920" tIns="34960" rIns="69920" bIns="34960">
            <a:spAutoFit/>
          </a:bodyPr>
          <a:lstStyle>
            <a:lvl1pPr defTabSz="950913">
              <a:defRPr>
                <a:solidFill>
                  <a:schemeClr val="tx1"/>
                </a:solidFill>
                <a:latin typeface="Arial" panose="020B0604020202020204" pitchFamily="34" charset="0"/>
                <a:cs typeface="Arial" panose="020B0604020202020204" pitchFamily="34" charset="0"/>
              </a:defRPr>
            </a:lvl1pPr>
            <a:lvl2pPr marL="474663" defTabSz="950913">
              <a:defRPr>
                <a:solidFill>
                  <a:schemeClr val="tx1"/>
                </a:solidFill>
                <a:latin typeface="Arial" panose="020B0604020202020204" pitchFamily="34" charset="0"/>
                <a:cs typeface="Arial" panose="020B0604020202020204" pitchFamily="34" charset="0"/>
              </a:defRPr>
            </a:lvl2pPr>
            <a:lvl3pPr marL="950913" defTabSz="950913">
              <a:defRPr>
                <a:solidFill>
                  <a:schemeClr val="tx1"/>
                </a:solidFill>
                <a:latin typeface="Arial" panose="020B0604020202020204" pitchFamily="34" charset="0"/>
                <a:cs typeface="Arial" panose="020B0604020202020204" pitchFamily="34" charset="0"/>
              </a:defRPr>
            </a:lvl3pPr>
            <a:lvl4pPr marL="1425575" defTabSz="950913">
              <a:defRPr>
                <a:solidFill>
                  <a:schemeClr val="tx1"/>
                </a:solidFill>
                <a:latin typeface="Arial" panose="020B0604020202020204" pitchFamily="34" charset="0"/>
                <a:cs typeface="Arial" panose="020B0604020202020204" pitchFamily="34" charset="0"/>
              </a:defRPr>
            </a:lvl4pPr>
            <a:lvl5pPr marL="1901825" defTabSz="950913">
              <a:defRPr>
                <a:solidFill>
                  <a:schemeClr val="tx1"/>
                </a:solidFill>
                <a:latin typeface="Arial" panose="020B0604020202020204" pitchFamily="34" charset="0"/>
                <a:cs typeface="Arial" panose="020B0604020202020204" pitchFamily="34" charset="0"/>
              </a:defRPr>
            </a:lvl5pPr>
            <a:lvl6pPr marL="23590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8162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2734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7306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a:p>
            <a:pPr defTabSz="699206" eaLnBrk="0" fontAlgn="base" hangingPunct="0">
              <a:spcBef>
                <a:spcPct val="0"/>
              </a:spcBef>
              <a:spcAft>
                <a:spcPct val="0"/>
              </a:spcAft>
            </a:pPr>
            <a:endParaRPr lang="en-US" altLang="en-US" sz="1397" b="1" dirty="0">
              <a:solidFill>
                <a:srgbClr val="000000"/>
              </a:solidFill>
            </a:endParaRPr>
          </a:p>
        </p:txBody>
      </p:sp>
      <p:sp>
        <p:nvSpPr>
          <p:cNvPr id="159747" name="Text Box 3">
            <a:extLst>
              <a:ext uri="{FF2B5EF4-FFF2-40B4-BE49-F238E27FC236}">
                <a16:creationId xmlns:a16="http://schemas.microsoft.com/office/drawing/2014/main" id="{9C4A693E-608E-4964-BAA9-74F981D84B4C}"/>
              </a:ext>
            </a:extLst>
          </p:cNvPr>
          <p:cNvSpPr txBox="1">
            <a:spLocks noChangeArrowheads="1"/>
          </p:cNvSpPr>
          <p:nvPr/>
        </p:nvSpPr>
        <p:spPr bwMode="auto">
          <a:xfrm>
            <a:off x="3693657" y="594166"/>
            <a:ext cx="4860717" cy="2808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9920" tIns="34960" rIns="69920" bIns="34960">
            <a:spAutoFit/>
          </a:bodyPr>
          <a:lstStyle>
            <a:lvl1pPr defTabSz="950913">
              <a:defRPr>
                <a:solidFill>
                  <a:schemeClr val="tx1"/>
                </a:solidFill>
                <a:latin typeface="Arial" panose="020B0604020202020204" pitchFamily="34" charset="0"/>
                <a:cs typeface="Arial" panose="020B0604020202020204" pitchFamily="34" charset="0"/>
              </a:defRPr>
            </a:lvl1pPr>
            <a:lvl2pPr marL="474663" defTabSz="950913">
              <a:defRPr>
                <a:solidFill>
                  <a:schemeClr val="tx1"/>
                </a:solidFill>
                <a:latin typeface="Arial" panose="020B0604020202020204" pitchFamily="34" charset="0"/>
                <a:cs typeface="Arial" panose="020B0604020202020204" pitchFamily="34" charset="0"/>
              </a:defRPr>
            </a:lvl2pPr>
            <a:lvl3pPr marL="950913" defTabSz="950913">
              <a:defRPr>
                <a:solidFill>
                  <a:schemeClr val="tx1"/>
                </a:solidFill>
                <a:latin typeface="Arial" panose="020B0604020202020204" pitchFamily="34" charset="0"/>
                <a:cs typeface="Arial" panose="020B0604020202020204" pitchFamily="34" charset="0"/>
              </a:defRPr>
            </a:lvl3pPr>
            <a:lvl4pPr marL="1425575" defTabSz="950913">
              <a:defRPr>
                <a:solidFill>
                  <a:schemeClr val="tx1"/>
                </a:solidFill>
                <a:latin typeface="Arial" panose="020B0604020202020204" pitchFamily="34" charset="0"/>
                <a:cs typeface="Arial" panose="020B0604020202020204" pitchFamily="34" charset="0"/>
              </a:defRPr>
            </a:lvl4pPr>
            <a:lvl5pPr marL="1901825" defTabSz="950913">
              <a:defRPr>
                <a:solidFill>
                  <a:schemeClr val="tx1"/>
                </a:solidFill>
                <a:latin typeface="Arial" panose="020B0604020202020204" pitchFamily="34" charset="0"/>
                <a:cs typeface="Arial" panose="020B0604020202020204" pitchFamily="34" charset="0"/>
              </a:defRPr>
            </a:lvl5pPr>
            <a:lvl6pPr marL="23590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8162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2734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7306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99206" eaLnBrk="0" fontAlgn="base" hangingPunct="0">
              <a:spcBef>
                <a:spcPct val="0"/>
              </a:spcBef>
              <a:spcAft>
                <a:spcPct val="0"/>
              </a:spcAft>
            </a:pPr>
            <a:r>
              <a:rPr lang="en-US" altLang="en-US" sz="6103" b="1" dirty="0">
                <a:solidFill>
                  <a:srgbClr val="FFFFFF"/>
                </a:solidFill>
                <a:latin typeface="Arial Black" panose="020B0A04020102020204" pitchFamily="34" charset="0"/>
              </a:rPr>
              <a:t>Dominion</a:t>
            </a:r>
          </a:p>
          <a:p>
            <a:pPr algn="ctr" defTabSz="699206" eaLnBrk="0" fontAlgn="base" hangingPunct="0">
              <a:spcBef>
                <a:spcPct val="0"/>
              </a:spcBef>
              <a:spcAft>
                <a:spcPct val="0"/>
              </a:spcAft>
            </a:pPr>
            <a:endParaRPr lang="en-US" altLang="en-US" sz="882" b="1" dirty="0">
              <a:solidFill>
                <a:srgbClr val="FFFFFF"/>
              </a:solidFill>
              <a:latin typeface="Arial Black" panose="020B0A04020102020204" pitchFamily="34" charset="0"/>
            </a:endParaRPr>
          </a:p>
          <a:p>
            <a:pPr algn="ctr" defTabSz="699206" eaLnBrk="0" fontAlgn="base" hangingPunct="0">
              <a:spcBef>
                <a:spcPct val="0"/>
              </a:spcBef>
              <a:spcAft>
                <a:spcPct val="0"/>
              </a:spcAft>
            </a:pPr>
            <a:r>
              <a:rPr lang="en-US" altLang="en-US" sz="3088" b="1" dirty="0">
                <a:solidFill>
                  <a:srgbClr val="FFFFFF"/>
                </a:solidFill>
                <a:latin typeface="Arial Black" panose="020B0A04020102020204" pitchFamily="34" charset="0"/>
              </a:rPr>
              <a:t>in the harvest field</a:t>
            </a:r>
          </a:p>
          <a:p>
            <a:pPr algn="ctr" defTabSz="699206" eaLnBrk="0" fontAlgn="base" hangingPunct="0">
              <a:spcBef>
                <a:spcPct val="0"/>
              </a:spcBef>
              <a:spcAft>
                <a:spcPct val="0"/>
              </a:spcAft>
            </a:pPr>
            <a:r>
              <a:rPr lang="en-US" altLang="en-US" sz="3088" b="1" dirty="0">
                <a:solidFill>
                  <a:srgbClr val="FFFFFF"/>
                </a:solidFill>
                <a:latin typeface="Arial Black" panose="020B0A04020102020204" pitchFamily="34" charset="0"/>
              </a:rPr>
              <a:t> and battlefield</a:t>
            </a:r>
          </a:p>
          <a:p>
            <a:pPr algn="ctr" defTabSz="699206" eaLnBrk="0" fontAlgn="base" hangingPunct="0">
              <a:spcBef>
                <a:spcPct val="0"/>
              </a:spcBef>
              <a:spcAft>
                <a:spcPct val="0"/>
              </a:spcAft>
            </a:pPr>
            <a:endParaRPr lang="en-US" altLang="en-US" sz="2721" b="1" dirty="0">
              <a:solidFill>
                <a:srgbClr val="FFFFFF"/>
              </a:solidFill>
              <a:latin typeface="Arial Black" panose="020B0A04020102020204" pitchFamily="34" charset="0"/>
            </a:endParaRPr>
          </a:p>
          <a:p>
            <a:pPr algn="ctr" defTabSz="699206" eaLnBrk="0" fontAlgn="base" hangingPunct="0">
              <a:spcBef>
                <a:spcPct val="0"/>
              </a:spcBef>
              <a:spcAft>
                <a:spcPct val="0"/>
              </a:spcAft>
            </a:pPr>
            <a:r>
              <a:rPr lang="en-US" altLang="en-US" sz="1912" b="1" dirty="0">
                <a:solidFill>
                  <a:srgbClr val="FFFF00"/>
                </a:solidFill>
                <a:latin typeface="Arial Black" panose="020B0A04020102020204" pitchFamily="34" charset="0"/>
              </a:rPr>
              <a:t>(Dominion over sickness  &amp; Satan)</a:t>
            </a:r>
          </a:p>
        </p:txBody>
      </p:sp>
      <p:sp>
        <p:nvSpPr>
          <p:cNvPr id="159748" name="Text Box 4">
            <a:extLst>
              <a:ext uri="{FF2B5EF4-FFF2-40B4-BE49-F238E27FC236}">
                <a16:creationId xmlns:a16="http://schemas.microsoft.com/office/drawing/2014/main" id="{155F7E6B-7E5F-4AA7-8C4F-AD33A1A040D6}"/>
              </a:ext>
            </a:extLst>
          </p:cNvPr>
          <p:cNvSpPr txBox="1">
            <a:spLocks noChangeArrowheads="1"/>
          </p:cNvSpPr>
          <p:nvPr/>
        </p:nvSpPr>
        <p:spPr bwMode="auto">
          <a:xfrm>
            <a:off x="3816226" y="4148653"/>
            <a:ext cx="4601572" cy="1654498"/>
          </a:xfrm>
          <a:prstGeom prst="rect">
            <a:avLst/>
          </a:prstGeom>
          <a:solidFill>
            <a:srgbClr val="FFFF00"/>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9920" tIns="34960" rIns="69920" bIns="34960">
            <a:spAutoFit/>
          </a:bodyPr>
          <a:lstStyle>
            <a:lvl1pPr defTabSz="950913">
              <a:defRPr>
                <a:solidFill>
                  <a:schemeClr val="tx1"/>
                </a:solidFill>
                <a:latin typeface="Arial" panose="020B0604020202020204" pitchFamily="34" charset="0"/>
                <a:cs typeface="Arial" panose="020B0604020202020204" pitchFamily="34" charset="0"/>
              </a:defRPr>
            </a:lvl1pPr>
            <a:lvl2pPr marL="474663" defTabSz="950913">
              <a:defRPr>
                <a:solidFill>
                  <a:schemeClr val="tx1"/>
                </a:solidFill>
                <a:latin typeface="Arial" panose="020B0604020202020204" pitchFamily="34" charset="0"/>
                <a:cs typeface="Arial" panose="020B0604020202020204" pitchFamily="34" charset="0"/>
              </a:defRPr>
            </a:lvl2pPr>
            <a:lvl3pPr marL="950913" defTabSz="950913">
              <a:defRPr>
                <a:solidFill>
                  <a:schemeClr val="tx1"/>
                </a:solidFill>
                <a:latin typeface="Arial" panose="020B0604020202020204" pitchFamily="34" charset="0"/>
                <a:cs typeface="Arial" panose="020B0604020202020204" pitchFamily="34" charset="0"/>
              </a:defRPr>
            </a:lvl3pPr>
            <a:lvl4pPr marL="1425575" defTabSz="950913">
              <a:defRPr>
                <a:solidFill>
                  <a:schemeClr val="tx1"/>
                </a:solidFill>
                <a:latin typeface="Arial" panose="020B0604020202020204" pitchFamily="34" charset="0"/>
                <a:cs typeface="Arial" panose="020B0604020202020204" pitchFamily="34" charset="0"/>
              </a:defRPr>
            </a:lvl4pPr>
            <a:lvl5pPr marL="1901825" defTabSz="950913">
              <a:defRPr>
                <a:solidFill>
                  <a:schemeClr val="tx1"/>
                </a:solidFill>
                <a:latin typeface="Arial" panose="020B0604020202020204" pitchFamily="34" charset="0"/>
                <a:cs typeface="Arial" panose="020B0604020202020204" pitchFamily="34" charset="0"/>
              </a:defRPr>
            </a:lvl5pPr>
            <a:lvl6pPr marL="23590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8162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2734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730625" defTabSz="950913"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99206" eaLnBrk="0" fontAlgn="base" hangingPunct="0">
              <a:spcBef>
                <a:spcPct val="0"/>
              </a:spcBef>
              <a:spcAft>
                <a:spcPct val="0"/>
              </a:spcAft>
            </a:pPr>
            <a:endParaRPr lang="en-US" altLang="en-US" sz="882" b="1" u="sng" dirty="0">
              <a:solidFill>
                <a:srgbClr val="000000"/>
              </a:solidFill>
              <a:latin typeface="Arial Black" panose="020B0A04020102020204" pitchFamily="34" charset="0"/>
            </a:endParaRPr>
          </a:p>
          <a:p>
            <a:pPr defTabSz="699206" eaLnBrk="0" fontAlgn="base" hangingPunct="0">
              <a:spcBef>
                <a:spcPct val="0"/>
              </a:spcBef>
              <a:spcAft>
                <a:spcPct val="0"/>
              </a:spcAft>
            </a:pPr>
            <a:r>
              <a:rPr lang="en-US" altLang="en-US" sz="2132" b="1" dirty="0">
                <a:solidFill>
                  <a:srgbClr val="000000"/>
                </a:solidFill>
                <a:latin typeface="Arial Black" panose="020B0A04020102020204" pitchFamily="34" charset="0"/>
              </a:rPr>
              <a:t>   </a:t>
            </a:r>
            <a:r>
              <a:rPr lang="en-US" altLang="en-US" sz="2132" b="1" u="sng" dirty="0">
                <a:solidFill>
                  <a:srgbClr val="000000"/>
                </a:solidFill>
                <a:latin typeface="Arial Black" panose="020B0A04020102020204" pitchFamily="34" charset="0"/>
              </a:rPr>
              <a:t>Dominion</a:t>
            </a:r>
            <a:r>
              <a:rPr lang="en-US" altLang="en-US" sz="2132" b="1" dirty="0">
                <a:solidFill>
                  <a:srgbClr val="000000"/>
                </a:solidFill>
                <a:latin typeface="Arial Black" panose="020B0A04020102020204" pitchFamily="34" charset="0"/>
              </a:rPr>
              <a:t>  involves  God</a:t>
            </a:r>
          </a:p>
          <a:p>
            <a:pPr defTabSz="699206" eaLnBrk="0" fontAlgn="base" hangingPunct="0">
              <a:spcBef>
                <a:spcPct val="0"/>
              </a:spcBef>
              <a:spcAft>
                <a:spcPct val="0"/>
              </a:spcAft>
            </a:pPr>
            <a:r>
              <a:rPr lang="en-US" altLang="en-US" sz="2132" b="1" dirty="0">
                <a:solidFill>
                  <a:srgbClr val="000000"/>
                </a:solidFill>
                <a:latin typeface="Arial Black" panose="020B0A04020102020204" pitchFamily="34" charset="0"/>
              </a:rPr>
              <a:t>   sharing His authority and  </a:t>
            </a:r>
          </a:p>
          <a:p>
            <a:pPr defTabSz="699206" eaLnBrk="0" fontAlgn="base" hangingPunct="0">
              <a:spcBef>
                <a:spcPct val="0"/>
              </a:spcBef>
              <a:spcAft>
                <a:spcPct val="0"/>
              </a:spcAft>
            </a:pPr>
            <a:r>
              <a:rPr lang="en-US" altLang="en-US" sz="2132" b="1" dirty="0">
                <a:solidFill>
                  <a:srgbClr val="000000"/>
                </a:solidFill>
                <a:latin typeface="Arial Black" panose="020B0A04020102020204" pitchFamily="34" charset="0"/>
              </a:rPr>
              <a:t>   power  with  man to fulfill </a:t>
            </a:r>
          </a:p>
          <a:p>
            <a:pPr defTabSz="699206" eaLnBrk="0" fontAlgn="base" hangingPunct="0">
              <a:spcBef>
                <a:spcPct val="0"/>
              </a:spcBef>
              <a:spcAft>
                <a:spcPct val="0"/>
              </a:spcAft>
            </a:pPr>
            <a:r>
              <a:rPr lang="en-US" altLang="en-US" sz="2132" b="1" dirty="0">
                <a:solidFill>
                  <a:srgbClr val="000000"/>
                </a:solidFill>
                <a:latin typeface="Arial Black" panose="020B0A04020102020204" pitchFamily="34" charset="0"/>
              </a:rPr>
              <a:t>   His will and work on earth.</a:t>
            </a:r>
          </a:p>
          <a:p>
            <a:pPr defTabSz="699206" eaLnBrk="0" fontAlgn="base" hangingPunct="0">
              <a:spcBef>
                <a:spcPct val="0"/>
              </a:spcBef>
              <a:spcAft>
                <a:spcPct val="0"/>
              </a:spcAft>
            </a:pPr>
            <a:r>
              <a:rPr lang="en-US" altLang="en-US" sz="882" b="1" dirty="0">
                <a:solidFill>
                  <a:srgbClr val="000000"/>
                </a:solidFill>
                <a:latin typeface="Arial Black" panose="020B0A04020102020204" pitchFamily="34" charset="0"/>
              </a:rPr>
              <a:t>   </a:t>
            </a:r>
            <a:endParaRPr lang="en-US" altLang="en-US" sz="882" b="1" dirty="0">
              <a:solidFill>
                <a:srgbClr val="FF3300"/>
              </a:solidFill>
              <a:latin typeface="Arial Black" panose="020B0A040201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body" idx="1"/>
          </p:nvPr>
        </p:nvSpPr>
        <p:spPr>
          <a:xfrm>
            <a:off x="3496380" y="57200"/>
            <a:ext cx="5210913" cy="6735431"/>
          </a:xfrm>
          <a:solidFill>
            <a:srgbClr val="008000"/>
          </a:solidFill>
          <a:ln w="76200">
            <a:solidFill>
              <a:schemeClr val="tx1"/>
            </a:solidFill>
            <a:miter lim="800000"/>
            <a:headEnd/>
            <a:tailEnd/>
          </a:ln>
        </p:spPr>
        <p:txBody>
          <a:bodyPr/>
          <a:lstStyle/>
          <a:p>
            <a:pPr algn="ctr">
              <a:buFontTx/>
              <a:buNone/>
            </a:pPr>
            <a:endParaRPr lang="en-US" altLang="en-US" sz="3162" dirty="0">
              <a:solidFill>
                <a:schemeClr val="bg1"/>
              </a:solidFill>
              <a:latin typeface="Elephant" panose="02020904090505020303" pitchFamily="18" charset="0"/>
            </a:endParaRPr>
          </a:p>
          <a:p>
            <a:pPr algn="ctr">
              <a:buFontTx/>
              <a:buNone/>
            </a:pPr>
            <a:r>
              <a:rPr lang="en-US" altLang="en-US" sz="3162" dirty="0">
                <a:solidFill>
                  <a:schemeClr val="bg1"/>
                </a:solidFill>
                <a:latin typeface="Elephant" panose="02020904090505020303" pitchFamily="18" charset="0"/>
              </a:rPr>
              <a:t>The  Ecosystem  </a:t>
            </a:r>
          </a:p>
          <a:p>
            <a:pPr algn="ctr">
              <a:buFontTx/>
              <a:buNone/>
            </a:pPr>
            <a:r>
              <a:rPr lang="en-US" altLang="en-US" sz="3162" dirty="0">
                <a:solidFill>
                  <a:schemeClr val="bg1"/>
                </a:solidFill>
                <a:latin typeface="Elephant" panose="02020904090505020303" pitchFamily="18" charset="0"/>
              </a:rPr>
              <a:t>of  God’s  Kingdom</a:t>
            </a:r>
            <a:r>
              <a:rPr lang="en-US" altLang="en-US" sz="3897" dirty="0">
                <a:latin typeface="Elephant" panose="02020904090505020303" pitchFamily="18" charset="0"/>
              </a:rPr>
              <a:t> </a:t>
            </a:r>
          </a:p>
          <a:p>
            <a:pPr algn="ctr">
              <a:buFontTx/>
              <a:buNone/>
            </a:pPr>
            <a:endParaRPr lang="en-US" altLang="en-US" sz="1176" dirty="0">
              <a:latin typeface="Elephant" panose="02020904090505020303" pitchFamily="18" charset="0"/>
            </a:endParaRPr>
          </a:p>
          <a:p>
            <a:pPr algn="ctr">
              <a:buFontTx/>
              <a:buNone/>
            </a:pPr>
            <a:endParaRPr lang="en-US" altLang="en-US" sz="1691" b="1" dirty="0">
              <a:solidFill>
                <a:schemeClr val="bg1"/>
              </a:solidFill>
            </a:endParaRPr>
          </a:p>
          <a:p>
            <a:pPr algn="ctr">
              <a:buFontTx/>
              <a:buNone/>
            </a:pPr>
            <a:r>
              <a:rPr lang="en-US" altLang="en-US" sz="2574" b="1" dirty="0">
                <a:solidFill>
                  <a:srgbClr val="FFFF00"/>
                </a:solidFill>
                <a:latin typeface="Elephant" panose="02020904090505020303" pitchFamily="18" charset="0"/>
              </a:rPr>
              <a:t>Spiritual Ecosystem</a:t>
            </a:r>
          </a:p>
          <a:p>
            <a:pPr algn="ctr">
              <a:buFontTx/>
              <a:buNone/>
            </a:pPr>
            <a:endParaRPr lang="en-US" altLang="en-US" sz="588" b="1" dirty="0">
              <a:solidFill>
                <a:srgbClr val="FFFF00"/>
              </a:solidFill>
            </a:endParaRPr>
          </a:p>
          <a:p>
            <a:pPr algn="ctr">
              <a:buFontTx/>
              <a:buNone/>
            </a:pPr>
            <a:r>
              <a:rPr lang="en-US" altLang="en-US" sz="2132" b="1" dirty="0">
                <a:solidFill>
                  <a:schemeClr val="bg1"/>
                </a:solidFill>
              </a:rPr>
              <a:t>The  </a:t>
            </a:r>
            <a:r>
              <a:rPr lang="en-US" altLang="en-US" sz="2132" b="1" dirty="0">
                <a:solidFill>
                  <a:srgbClr val="FFFF00"/>
                </a:solidFill>
              </a:rPr>
              <a:t>environment  </a:t>
            </a:r>
            <a:r>
              <a:rPr lang="en-US" altLang="en-US" sz="2132" b="1" dirty="0">
                <a:solidFill>
                  <a:schemeClr val="bg1"/>
                </a:solidFill>
              </a:rPr>
              <a:t>(spiritual principles,  forces  and influences)  that  affect  the growth,  health, power, ability to reproduce and actions of  a                 born-again Christian.</a:t>
            </a:r>
            <a:endParaRPr lang="en-US" altLang="en-US" sz="2132" b="1" dirty="0">
              <a:solidFill>
                <a:srgbClr val="FFFF00"/>
              </a:solidFill>
            </a:endParaRPr>
          </a:p>
          <a:p>
            <a:pPr algn="ctr">
              <a:buFontTx/>
              <a:buNone/>
            </a:pPr>
            <a:endParaRPr lang="en-US" altLang="en-US" sz="1691"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3471867" y="123736"/>
            <a:ext cx="5266944" cy="6611696"/>
          </a:xfrm>
          <a:gradFill rotWithShape="1">
            <a:gsLst>
              <a:gs pos="0">
                <a:srgbClr val="000000"/>
              </a:gs>
              <a:gs pos="50000">
                <a:srgbClr val="660066"/>
              </a:gs>
              <a:gs pos="100000">
                <a:srgbClr val="000000"/>
              </a:gs>
            </a:gsLst>
            <a:lin ang="5400000" scaled="1"/>
          </a:gradFill>
          <a:ln w="76200">
            <a:solidFill>
              <a:srgbClr val="FF0000"/>
            </a:solidFill>
            <a:miter lim="800000"/>
            <a:headEnd/>
            <a:tailEnd/>
          </a:ln>
        </p:spPr>
        <p:txBody>
          <a:bodyPr/>
          <a:lstStyle/>
          <a:p>
            <a:pPr>
              <a:buFontTx/>
              <a:buNone/>
            </a:pPr>
            <a:endParaRPr lang="en-US" altLang="en-US" dirty="0"/>
          </a:p>
        </p:txBody>
      </p:sp>
      <p:sp>
        <p:nvSpPr>
          <p:cNvPr id="54275" name="Text Box 4"/>
          <p:cNvSpPr txBox="1">
            <a:spLocks noChangeArrowheads="1"/>
          </p:cNvSpPr>
          <p:nvPr/>
        </p:nvSpPr>
        <p:spPr bwMode="auto">
          <a:xfrm>
            <a:off x="4932935" y="177433"/>
            <a:ext cx="2441694" cy="54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941" dirty="0">
                <a:solidFill>
                  <a:srgbClr val="FFFF00"/>
                </a:solidFill>
              </a:rPr>
              <a:t>Dominion</a:t>
            </a:r>
          </a:p>
        </p:txBody>
      </p:sp>
      <p:sp>
        <p:nvSpPr>
          <p:cNvPr id="54276" name="Text Box 5"/>
          <p:cNvSpPr txBox="1">
            <a:spLocks noChangeArrowheads="1"/>
          </p:cNvSpPr>
          <p:nvPr/>
        </p:nvSpPr>
        <p:spPr bwMode="auto">
          <a:xfrm>
            <a:off x="3582763" y="684049"/>
            <a:ext cx="5202741" cy="2536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471" dirty="0">
              <a:solidFill>
                <a:srgbClr val="FFFFFF"/>
              </a:solidFill>
            </a:endParaRPr>
          </a:p>
          <a:p>
            <a:pPr defTabSz="672358" eaLnBrk="0" fontAlgn="base" hangingPunct="0">
              <a:spcBef>
                <a:spcPct val="0"/>
              </a:spcBef>
              <a:spcAft>
                <a:spcPct val="0"/>
              </a:spcAft>
            </a:pPr>
            <a:r>
              <a:rPr lang="en-US" altLang="en-US" sz="1765" b="0" dirty="0">
                <a:solidFill>
                  <a:srgbClr val="FFFF00"/>
                </a:solidFill>
                <a:latin typeface="Elephant" panose="02020904090505020303" pitchFamily="18" charset="0"/>
              </a:rPr>
              <a:t>Kingdom</a:t>
            </a:r>
            <a:r>
              <a:rPr lang="en-US" altLang="en-US" sz="1765" b="0" dirty="0">
                <a:solidFill>
                  <a:srgbClr val="FFFFFF"/>
                </a:solidFill>
                <a:latin typeface="Elephant" panose="02020904090505020303" pitchFamily="18" charset="0"/>
              </a:rPr>
              <a:t> comes from two words:</a:t>
            </a:r>
          </a:p>
          <a:p>
            <a:pPr defTabSz="672358" eaLnBrk="0" fontAlgn="base" hangingPunct="0">
              <a:spcBef>
                <a:spcPct val="0"/>
              </a:spcBef>
              <a:spcAft>
                <a:spcPct val="0"/>
              </a:spcAft>
            </a:pPr>
            <a:r>
              <a:rPr lang="en-US" altLang="en-US" sz="1765" b="0" dirty="0">
                <a:solidFill>
                  <a:srgbClr val="FFFFFF"/>
                </a:solidFill>
                <a:latin typeface="Elephant" panose="02020904090505020303" pitchFamily="18" charset="0"/>
              </a:rPr>
              <a:t>King and domain – The King’s Domain</a:t>
            </a:r>
          </a:p>
          <a:p>
            <a:pPr defTabSz="672358" eaLnBrk="0" fontAlgn="base" hangingPunct="0">
              <a:spcBef>
                <a:spcPct val="0"/>
              </a:spcBef>
              <a:spcAft>
                <a:spcPct val="0"/>
              </a:spcAft>
            </a:pPr>
            <a:endParaRPr lang="en-US" altLang="en-US" sz="1471" b="0" dirty="0">
              <a:solidFill>
                <a:srgbClr val="FFFFFF"/>
              </a:solidFill>
              <a:latin typeface="Elephant" panose="02020904090505020303" pitchFamily="18" charset="0"/>
            </a:endParaRPr>
          </a:p>
          <a:p>
            <a:pPr defTabSz="672358" eaLnBrk="0" fontAlgn="base" hangingPunct="0">
              <a:spcBef>
                <a:spcPct val="0"/>
              </a:spcBef>
              <a:spcAft>
                <a:spcPct val="0"/>
              </a:spcAft>
            </a:pPr>
            <a:r>
              <a:rPr lang="en-US" altLang="en-US" sz="1765" b="0" dirty="0">
                <a:solidFill>
                  <a:srgbClr val="FFFF00"/>
                </a:solidFill>
                <a:latin typeface="Elephant" panose="02020904090505020303" pitchFamily="18" charset="0"/>
              </a:rPr>
              <a:t>Domain </a:t>
            </a:r>
            <a:r>
              <a:rPr lang="en-US" altLang="en-US" sz="1765" b="0" dirty="0">
                <a:solidFill>
                  <a:srgbClr val="FFFFFF"/>
                </a:solidFill>
                <a:latin typeface="Elephant" panose="02020904090505020303" pitchFamily="18" charset="0"/>
              </a:rPr>
              <a:t>is a land or territory that a ruler or government rules or controls</a:t>
            </a:r>
          </a:p>
          <a:p>
            <a:pPr defTabSz="672358" eaLnBrk="0" fontAlgn="base" hangingPunct="0">
              <a:spcBef>
                <a:spcPct val="0"/>
              </a:spcBef>
              <a:spcAft>
                <a:spcPct val="0"/>
              </a:spcAft>
            </a:pPr>
            <a:endParaRPr lang="en-US" altLang="en-US" sz="1471" b="0" dirty="0">
              <a:solidFill>
                <a:srgbClr val="FFFFFF"/>
              </a:solidFill>
              <a:latin typeface="Elephant" panose="02020904090505020303" pitchFamily="18" charset="0"/>
            </a:endParaRPr>
          </a:p>
          <a:p>
            <a:pPr defTabSz="672358" eaLnBrk="0" fontAlgn="base" hangingPunct="0">
              <a:spcBef>
                <a:spcPct val="0"/>
              </a:spcBef>
              <a:spcAft>
                <a:spcPct val="0"/>
              </a:spcAft>
            </a:pPr>
            <a:r>
              <a:rPr lang="en-US" altLang="en-US" sz="1765" b="0" dirty="0">
                <a:solidFill>
                  <a:srgbClr val="FFFF00"/>
                </a:solidFill>
                <a:latin typeface="Elephant" panose="02020904090505020303" pitchFamily="18" charset="0"/>
              </a:rPr>
              <a:t>Dominion</a:t>
            </a:r>
            <a:r>
              <a:rPr lang="en-US" altLang="en-US" sz="1765" b="0" dirty="0">
                <a:solidFill>
                  <a:srgbClr val="FFFFFF"/>
                </a:solidFill>
                <a:latin typeface="Elephant" panose="02020904090505020303" pitchFamily="18" charset="0"/>
              </a:rPr>
              <a:t> means to dominate with authority</a:t>
            </a:r>
          </a:p>
          <a:p>
            <a:pPr defTabSz="672358" eaLnBrk="0" fontAlgn="base" hangingPunct="0">
              <a:spcBef>
                <a:spcPct val="0"/>
              </a:spcBef>
              <a:spcAft>
                <a:spcPct val="0"/>
              </a:spcAft>
            </a:pPr>
            <a:r>
              <a:rPr lang="en-US" altLang="en-US" sz="1765" b="0" dirty="0">
                <a:solidFill>
                  <a:srgbClr val="FFFFFF"/>
                </a:solidFill>
                <a:latin typeface="Elephant" panose="02020904090505020303" pitchFamily="18" charset="0"/>
              </a:rPr>
              <a:t>and power – to rule in a territory or domain</a:t>
            </a:r>
          </a:p>
          <a:p>
            <a:pPr defTabSz="672358" eaLnBrk="0" fontAlgn="base" hangingPunct="0">
              <a:spcBef>
                <a:spcPct val="0"/>
              </a:spcBef>
              <a:spcAft>
                <a:spcPct val="0"/>
              </a:spcAft>
            </a:pPr>
            <a:endParaRPr lang="en-US" altLang="en-US" sz="882" dirty="0">
              <a:solidFill>
                <a:srgbClr val="FFFFFF"/>
              </a:solidFill>
              <a:latin typeface="Elephant" panose="02020904090505020303" pitchFamily="18" charset="0"/>
            </a:endParaRPr>
          </a:p>
        </p:txBody>
      </p:sp>
      <p:sp>
        <p:nvSpPr>
          <p:cNvPr id="54277" name="Text Box 6"/>
          <p:cNvSpPr txBox="1">
            <a:spLocks noChangeArrowheads="1"/>
          </p:cNvSpPr>
          <p:nvPr/>
        </p:nvSpPr>
        <p:spPr bwMode="auto">
          <a:xfrm>
            <a:off x="3574591" y="3457600"/>
            <a:ext cx="5041652" cy="409215"/>
          </a:xfrm>
          <a:prstGeom prst="rect">
            <a:avLst/>
          </a:prstGeom>
          <a:solidFill>
            <a:srgbClr val="FF0000"/>
          </a:solidFill>
          <a:ln w="571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059" dirty="0">
                <a:solidFill>
                  <a:srgbClr val="FFFF00"/>
                </a:solidFill>
              </a:rPr>
              <a:t>God and Man Dominion Roles:</a:t>
            </a:r>
          </a:p>
        </p:txBody>
      </p:sp>
      <p:sp>
        <p:nvSpPr>
          <p:cNvPr id="54278" name="Text Box 8"/>
          <p:cNvSpPr txBox="1">
            <a:spLocks noChangeArrowheads="1"/>
          </p:cNvSpPr>
          <p:nvPr/>
        </p:nvSpPr>
        <p:spPr bwMode="auto">
          <a:xfrm>
            <a:off x="3574591" y="3952543"/>
            <a:ext cx="5042819" cy="2582758"/>
          </a:xfrm>
          <a:prstGeom prst="rect">
            <a:avLst/>
          </a:prstGeom>
          <a:solidFill>
            <a:srgbClr val="FFFF00"/>
          </a:solidFill>
          <a:ln w="571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0000"/>
                </a:solidFill>
              </a:rPr>
              <a:t>Our Heavenly Father is:</a:t>
            </a:r>
            <a:r>
              <a:rPr lang="en-US" altLang="en-US" sz="1324" dirty="0">
                <a:solidFill>
                  <a:srgbClr val="FFFFFF"/>
                </a:solidFill>
              </a:rPr>
              <a:t>       </a:t>
            </a:r>
            <a:r>
              <a:rPr lang="en-US" altLang="en-US" sz="1324" dirty="0">
                <a:solidFill>
                  <a:srgbClr val="0033CC"/>
                </a:solidFill>
              </a:rPr>
              <a:t>As a son of God I Am:</a:t>
            </a:r>
          </a:p>
          <a:p>
            <a:pPr defTabSz="672358" eaLnBrk="0" fontAlgn="base" hangingPunct="0">
              <a:spcBef>
                <a:spcPct val="0"/>
              </a:spcBef>
              <a:spcAft>
                <a:spcPct val="0"/>
              </a:spcAft>
            </a:pPr>
            <a:endParaRPr lang="en-US" altLang="en-US" sz="441" dirty="0">
              <a:solidFill>
                <a:srgbClr val="0033CC"/>
              </a:solidFill>
            </a:endParaRPr>
          </a:p>
          <a:p>
            <a:pPr defTabSz="672358" eaLnBrk="0" fontAlgn="base" hangingPunct="0">
              <a:spcBef>
                <a:spcPct val="0"/>
              </a:spcBef>
              <a:spcAft>
                <a:spcPct val="0"/>
              </a:spcAft>
            </a:pPr>
            <a:r>
              <a:rPr lang="en-US" altLang="en-US" sz="1324" dirty="0">
                <a:solidFill>
                  <a:srgbClr val="0033CC"/>
                </a:solidFill>
              </a:rPr>
              <a:t> </a:t>
            </a:r>
            <a:r>
              <a:rPr lang="en-US" altLang="en-US" sz="1324" dirty="0">
                <a:solidFill>
                  <a:srgbClr val="FF0000"/>
                </a:solidFill>
              </a:rPr>
              <a:t>- The Great Physician</a:t>
            </a:r>
            <a:r>
              <a:rPr lang="en-US" altLang="en-US" sz="1324" dirty="0">
                <a:solidFill>
                  <a:srgbClr val="0033CC"/>
                </a:solidFill>
              </a:rPr>
              <a:t>            </a:t>
            </a:r>
            <a:r>
              <a:rPr lang="en-US" altLang="en-US" sz="1324" b="0" dirty="0">
                <a:solidFill>
                  <a:srgbClr val="0033CC"/>
                </a:solidFill>
                <a:latin typeface="Times New Roman" panose="02020603050405020304" pitchFamily="18" charset="0"/>
              </a:rPr>
              <a:t>- </a:t>
            </a:r>
            <a:r>
              <a:rPr lang="en-US" altLang="en-US" sz="1324" dirty="0">
                <a:solidFill>
                  <a:srgbClr val="003399"/>
                </a:solidFill>
                <a:latin typeface="Times New Roman" panose="02020603050405020304" pitchFamily="18" charset="0"/>
              </a:rPr>
              <a:t>A physician healing hurts            				  and sickness in our world</a:t>
            </a:r>
          </a:p>
          <a:p>
            <a:pPr defTabSz="672358" eaLnBrk="0" fontAlgn="base" hangingPunct="0">
              <a:spcBef>
                <a:spcPct val="0"/>
              </a:spcBef>
              <a:spcAft>
                <a:spcPct val="0"/>
              </a:spcAft>
            </a:pPr>
            <a:endParaRPr lang="en-US" altLang="en-US" sz="294" dirty="0">
              <a:solidFill>
                <a:srgbClr val="0033CC"/>
              </a:solidFill>
              <a:latin typeface="Times New Roman" panose="02020603050405020304" pitchFamily="18" charset="0"/>
            </a:endParaRPr>
          </a:p>
          <a:p>
            <a:pPr defTabSz="672358" eaLnBrk="0" fontAlgn="base" hangingPunct="0">
              <a:spcBef>
                <a:spcPct val="0"/>
              </a:spcBef>
              <a:spcAft>
                <a:spcPct val="0"/>
              </a:spcAft>
            </a:pPr>
            <a:r>
              <a:rPr lang="en-US" altLang="en-US" sz="1324" dirty="0">
                <a:solidFill>
                  <a:srgbClr val="0033CC"/>
                </a:solidFill>
                <a:latin typeface="Times New Roman" panose="02020603050405020304" pitchFamily="18" charset="0"/>
              </a:rPr>
              <a:t> </a:t>
            </a:r>
            <a:r>
              <a:rPr lang="en-US" altLang="en-US" sz="1324" b="0" dirty="0">
                <a:solidFill>
                  <a:srgbClr val="FF0000"/>
                </a:solidFill>
              </a:rPr>
              <a:t>- The Great High Priest</a:t>
            </a:r>
            <a:r>
              <a:rPr lang="en-US" altLang="en-US" sz="1324" b="0" dirty="0">
                <a:solidFill>
                  <a:srgbClr val="0033CC"/>
                </a:solidFill>
              </a:rPr>
              <a:t>         </a:t>
            </a:r>
            <a:r>
              <a:rPr lang="en-US" altLang="en-US" sz="1324" b="0" dirty="0">
                <a:solidFill>
                  <a:srgbClr val="003399"/>
                </a:solidFill>
                <a:latin typeface="Times New Roman" panose="02020603050405020304" pitchFamily="18" charset="0"/>
              </a:rPr>
              <a:t>-</a:t>
            </a:r>
            <a:r>
              <a:rPr lang="en-US" altLang="en-US" sz="1324" dirty="0">
                <a:solidFill>
                  <a:srgbClr val="003399"/>
                </a:solidFill>
                <a:latin typeface="Times New Roman" panose="02020603050405020304" pitchFamily="18" charset="0"/>
              </a:rPr>
              <a:t> A priest interceding for the                                     				  needs of our world</a:t>
            </a:r>
          </a:p>
          <a:p>
            <a:pPr defTabSz="672358" eaLnBrk="0" fontAlgn="base" hangingPunct="0">
              <a:spcBef>
                <a:spcPct val="0"/>
              </a:spcBef>
              <a:spcAft>
                <a:spcPct val="0"/>
              </a:spcAft>
            </a:pPr>
            <a:endParaRPr lang="en-US" altLang="en-US" sz="294" dirty="0">
              <a:solidFill>
                <a:srgbClr val="0033CC"/>
              </a:solidFill>
              <a:latin typeface="Times New Roman" panose="02020603050405020304" pitchFamily="18" charset="0"/>
            </a:endParaRPr>
          </a:p>
          <a:p>
            <a:pPr defTabSz="672358" eaLnBrk="0" fontAlgn="base" hangingPunct="0">
              <a:spcBef>
                <a:spcPct val="0"/>
              </a:spcBef>
              <a:spcAft>
                <a:spcPct val="0"/>
              </a:spcAft>
            </a:pPr>
            <a:r>
              <a:rPr lang="en-US" altLang="en-US" sz="1324" b="0" dirty="0">
                <a:solidFill>
                  <a:srgbClr val="0033CC"/>
                </a:solidFill>
              </a:rPr>
              <a:t> </a:t>
            </a:r>
            <a:r>
              <a:rPr lang="en-US" altLang="en-US" sz="1324" b="0" dirty="0">
                <a:solidFill>
                  <a:srgbClr val="FF0000"/>
                </a:solidFill>
              </a:rPr>
              <a:t>- The Great Commander</a:t>
            </a:r>
            <a:r>
              <a:rPr lang="en-US" altLang="en-US" sz="1324" b="0" dirty="0">
                <a:solidFill>
                  <a:srgbClr val="0033CC"/>
                </a:solidFill>
              </a:rPr>
              <a:t>      </a:t>
            </a:r>
            <a:r>
              <a:rPr lang="en-US" altLang="en-US" sz="1324" b="0" dirty="0">
                <a:solidFill>
                  <a:srgbClr val="003399"/>
                </a:solidFill>
                <a:latin typeface="Times New Roman" panose="02020603050405020304" pitchFamily="18" charset="0"/>
              </a:rPr>
              <a:t>- </a:t>
            </a:r>
            <a:r>
              <a:rPr lang="en-US" altLang="en-US" sz="1324" dirty="0">
                <a:solidFill>
                  <a:srgbClr val="003399"/>
                </a:solidFill>
                <a:latin typeface="Times New Roman" panose="02020603050405020304" pitchFamily="18" charset="0"/>
              </a:rPr>
              <a:t>A soldier fighting the battle</a:t>
            </a:r>
          </a:p>
          <a:p>
            <a:pPr defTabSz="672358" eaLnBrk="0" fontAlgn="base" hangingPunct="0">
              <a:spcBef>
                <a:spcPct val="0"/>
              </a:spcBef>
              <a:spcAft>
                <a:spcPct val="0"/>
              </a:spcAft>
            </a:pPr>
            <a:r>
              <a:rPr lang="en-US" altLang="en-US" sz="1324" dirty="0">
                <a:solidFill>
                  <a:srgbClr val="003399"/>
                </a:solidFill>
                <a:latin typeface="Times New Roman" panose="02020603050405020304" pitchFamily="18" charset="0"/>
              </a:rPr>
              <a:t>                                                                  against evil of sin and Satan</a:t>
            </a:r>
          </a:p>
          <a:p>
            <a:pPr defTabSz="672358" eaLnBrk="0" fontAlgn="base" hangingPunct="0">
              <a:spcBef>
                <a:spcPct val="0"/>
              </a:spcBef>
              <a:spcAft>
                <a:spcPct val="0"/>
              </a:spcAft>
            </a:pPr>
            <a:endParaRPr lang="en-US" altLang="en-US" sz="294" dirty="0">
              <a:solidFill>
                <a:srgbClr val="003399"/>
              </a:solidFill>
              <a:latin typeface="Times New Roman" panose="02020603050405020304" pitchFamily="18" charset="0"/>
            </a:endParaRPr>
          </a:p>
          <a:p>
            <a:pPr defTabSz="672358" eaLnBrk="0" fontAlgn="base" hangingPunct="0">
              <a:spcBef>
                <a:spcPct val="0"/>
              </a:spcBef>
              <a:spcAft>
                <a:spcPct val="0"/>
              </a:spcAft>
            </a:pPr>
            <a:r>
              <a:rPr lang="en-US" altLang="en-US" sz="1324" dirty="0">
                <a:solidFill>
                  <a:srgbClr val="0033CC"/>
                </a:solidFill>
                <a:latin typeface="Times New Roman" panose="02020603050405020304" pitchFamily="18" charset="0"/>
              </a:rPr>
              <a:t> </a:t>
            </a:r>
            <a:r>
              <a:rPr lang="en-US" altLang="en-US" sz="1324" dirty="0">
                <a:solidFill>
                  <a:srgbClr val="FF0000"/>
                </a:solidFill>
              </a:rPr>
              <a:t>- The King of Kings</a:t>
            </a:r>
            <a:r>
              <a:rPr lang="en-US" altLang="en-US" sz="1324" dirty="0">
                <a:solidFill>
                  <a:srgbClr val="0033CC"/>
                </a:solidFill>
              </a:rPr>
              <a:t>                  </a:t>
            </a:r>
            <a:r>
              <a:rPr lang="en-US" altLang="en-US" sz="1324" b="0" dirty="0">
                <a:solidFill>
                  <a:srgbClr val="003399"/>
                </a:solidFill>
                <a:latin typeface="Times New Roman" panose="02020603050405020304" pitchFamily="18" charset="0"/>
              </a:rPr>
              <a:t>- </a:t>
            </a:r>
            <a:r>
              <a:rPr lang="en-US" altLang="en-US" sz="1324" dirty="0">
                <a:solidFill>
                  <a:srgbClr val="003399"/>
                </a:solidFill>
                <a:latin typeface="Times New Roman" panose="02020603050405020304" pitchFamily="18" charset="0"/>
              </a:rPr>
              <a:t>A king with dominion over</a:t>
            </a:r>
          </a:p>
          <a:p>
            <a:pPr defTabSz="672358" eaLnBrk="0" fontAlgn="base" hangingPunct="0">
              <a:spcBef>
                <a:spcPct val="0"/>
              </a:spcBef>
              <a:spcAft>
                <a:spcPct val="0"/>
              </a:spcAft>
            </a:pPr>
            <a:r>
              <a:rPr lang="en-US" altLang="en-US" sz="1324" dirty="0">
                <a:solidFill>
                  <a:srgbClr val="003399"/>
                </a:solidFill>
                <a:latin typeface="Times New Roman" panose="02020603050405020304" pitchFamily="18" charset="0"/>
              </a:rPr>
              <a:t>                                                                   the kingdom of Satan</a:t>
            </a:r>
          </a:p>
          <a:p>
            <a:pPr defTabSz="672358" eaLnBrk="0" fontAlgn="base" hangingPunct="0">
              <a:spcBef>
                <a:spcPct val="0"/>
              </a:spcBef>
              <a:spcAft>
                <a:spcPct val="0"/>
              </a:spcAft>
            </a:pPr>
            <a:endParaRPr lang="en-US" altLang="en-US" sz="294" dirty="0">
              <a:solidFill>
                <a:srgbClr val="0033CC"/>
              </a:solidFill>
              <a:latin typeface="Times New Roman" panose="02020603050405020304" pitchFamily="18" charset="0"/>
            </a:endParaRPr>
          </a:p>
          <a:p>
            <a:pPr defTabSz="672358" eaLnBrk="0" fontAlgn="base" hangingPunct="0">
              <a:spcBef>
                <a:spcPct val="0"/>
              </a:spcBef>
              <a:spcAft>
                <a:spcPct val="0"/>
              </a:spcAft>
            </a:pPr>
            <a:r>
              <a:rPr lang="en-US" altLang="en-US" sz="1324" dirty="0">
                <a:solidFill>
                  <a:srgbClr val="0033CC"/>
                </a:solidFill>
              </a:rPr>
              <a:t> </a:t>
            </a:r>
            <a:r>
              <a:rPr lang="en-US" altLang="en-US" sz="1324" dirty="0">
                <a:solidFill>
                  <a:srgbClr val="FF0000"/>
                </a:solidFill>
              </a:rPr>
              <a:t>- Lord of the Harvest               </a:t>
            </a:r>
            <a:r>
              <a:rPr lang="en-US" altLang="en-US" sz="1324" b="0" dirty="0">
                <a:solidFill>
                  <a:srgbClr val="003399"/>
                </a:solidFill>
                <a:latin typeface="Times New Roman" panose="02020603050405020304" pitchFamily="18" charset="0"/>
              </a:rPr>
              <a:t>- </a:t>
            </a:r>
            <a:r>
              <a:rPr lang="en-US" altLang="en-US" sz="1324" dirty="0">
                <a:solidFill>
                  <a:srgbClr val="003399"/>
                </a:solidFill>
                <a:latin typeface="Times New Roman" panose="02020603050405020304" pitchFamily="18" charset="0"/>
              </a:rPr>
              <a:t>A harvester working in the</a:t>
            </a:r>
          </a:p>
          <a:p>
            <a:pPr defTabSz="672358" eaLnBrk="0" fontAlgn="base" hangingPunct="0">
              <a:spcBef>
                <a:spcPct val="0"/>
              </a:spcBef>
              <a:spcAft>
                <a:spcPct val="0"/>
              </a:spcAft>
            </a:pPr>
            <a:r>
              <a:rPr lang="en-US" altLang="en-US" sz="1324" dirty="0">
                <a:solidFill>
                  <a:srgbClr val="003399"/>
                </a:solidFill>
                <a:latin typeface="Times New Roman" panose="02020603050405020304" pitchFamily="18" charset="0"/>
              </a:rPr>
              <a:t>                                                                   harvest field of lost souls</a:t>
            </a:r>
            <a:endParaRPr lang="en-US" altLang="en-US" sz="1324" dirty="0">
              <a:solidFill>
                <a:srgbClr val="003399"/>
              </a:solidFill>
            </a:endParaRPr>
          </a:p>
        </p:txBody>
      </p:sp>
      <p:sp>
        <p:nvSpPr>
          <p:cNvPr id="54279" name="Line 9"/>
          <p:cNvSpPr>
            <a:spLocks noChangeShapeType="1"/>
          </p:cNvSpPr>
          <p:nvPr/>
        </p:nvSpPr>
        <p:spPr bwMode="auto">
          <a:xfrm>
            <a:off x="6208063" y="3980559"/>
            <a:ext cx="0" cy="2521409"/>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050"/>
          <p:cNvSpPr txBox="1">
            <a:spLocks noChangeArrowheads="1"/>
          </p:cNvSpPr>
          <p:nvPr/>
        </p:nvSpPr>
        <p:spPr bwMode="auto">
          <a:xfrm>
            <a:off x="3478870" y="0"/>
            <a:ext cx="5379007" cy="339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50000"/>
              </a:spcBef>
              <a:spcAft>
                <a:spcPct val="0"/>
              </a:spcAft>
              <a:buNone/>
            </a:pPr>
            <a:endParaRPr lang="en-US" altLang="en-US" sz="1765" dirty="0">
              <a:solidFill>
                <a:srgbClr val="000000"/>
              </a:solidFill>
            </a:endParaRPr>
          </a:p>
        </p:txBody>
      </p:sp>
      <p:sp>
        <p:nvSpPr>
          <p:cNvPr id="50179" name="Text Box 2051"/>
          <p:cNvSpPr txBox="1">
            <a:spLocks noChangeArrowheads="1"/>
          </p:cNvSpPr>
          <p:nvPr/>
        </p:nvSpPr>
        <p:spPr bwMode="auto">
          <a:xfrm>
            <a:off x="3837238" y="112063"/>
            <a:ext cx="4867719" cy="305952"/>
          </a:xfrm>
          <a:prstGeom prst="rect">
            <a:avLst/>
          </a:prstGeom>
          <a:solidFill>
            <a:srgbClr val="FE0000"/>
          </a:solid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544" dirty="0">
                <a:solidFill>
                  <a:srgbClr val="FFFFFF"/>
                </a:solidFill>
                <a:latin typeface="Arial Black" panose="020B0A04020102020204" pitchFamily="34" charset="0"/>
              </a:rPr>
              <a:t>DOMINION  in  Harvest Field &amp; Battlefield </a:t>
            </a:r>
          </a:p>
        </p:txBody>
      </p:sp>
      <p:sp>
        <p:nvSpPr>
          <p:cNvPr id="50180" name="Line 2052"/>
          <p:cNvSpPr>
            <a:spLocks noChangeShapeType="1"/>
          </p:cNvSpPr>
          <p:nvPr/>
        </p:nvSpPr>
        <p:spPr bwMode="auto">
          <a:xfrm flipV="1">
            <a:off x="3717004" y="112063"/>
            <a:ext cx="0" cy="6573174"/>
          </a:xfrm>
          <a:prstGeom prst="line">
            <a:avLst/>
          </a:prstGeom>
          <a:noFill/>
          <a:ln w="5715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grpSp>
        <p:nvGrpSpPr>
          <p:cNvPr id="50181" name="Group 2053"/>
          <p:cNvGrpSpPr>
            <a:grpSpLocks/>
          </p:cNvGrpSpPr>
          <p:nvPr/>
        </p:nvGrpSpPr>
        <p:grpSpPr bwMode="auto">
          <a:xfrm>
            <a:off x="7384720" y="784438"/>
            <a:ext cx="1373935" cy="1463952"/>
            <a:chOff x="3072" y="576"/>
            <a:chExt cx="1104" cy="1129"/>
          </a:xfrm>
          <a:solidFill>
            <a:srgbClr val="6600CC"/>
          </a:solidFill>
        </p:grpSpPr>
        <p:sp>
          <p:nvSpPr>
            <p:cNvPr id="50232" name="Text Box 2054"/>
            <p:cNvSpPr txBox="1">
              <a:spLocks noChangeArrowheads="1"/>
            </p:cNvSpPr>
            <p:nvPr/>
          </p:nvSpPr>
          <p:spPr bwMode="auto">
            <a:xfrm>
              <a:off x="3072" y="576"/>
              <a:ext cx="1104" cy="228"/>
            </a:xfrm>
            <a:prstGeom prst="rect">
              <a:avLst/>
            </a:prstGeom>
            <a:solidFill>
              <a:srgbClr val="660066"/>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471" b="1" dirty="0">
                  <a:solidFill>
                    <a:srgbClr val="FFFFFF"/>
                  </a:solidFill>
                </a:rPr>
                <a:t>MIRACLES</a:t>
              </a:r>
              <a:endParaRPr lang="en-US" altLang="en-US" sz="1471" dirty="0">
                <a:solidFill>
                  <a:srgbClr val="FFFFFF"/>
                </a:solidFill>
              </a:endParaRPr>
            </a:p>
          </p:txBody>
        </p:sp>
        <p:sp>
          <p:nvSpPr>
            <p:cNvPr id="50233" name="Text Box 2055"/>
            <p:cNvSpPr txBox="1">
              <a:spLocks noChangeArrowheads="1"/>
            </p:cNvSpPr>
            <p:nvPr/>
          </p:nvSpPr>
          <p:spPr bwMode="auto">
            <a:xfrm>
              <a:off x="3072" y="815"/>
              <a:ext cx="1104" cy="890"/>
            </a:xfrm>
            <a:prstGeom prst="rect">
              <a:avLst/>
            </a:prstGeom>
            <a:solidFill>
              <a:srgbClr val="660066"/>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882" b="1" dirty="0">
                  <a:solidFill>
                    <a:srgbClr val="FFFF00"/>
                  </a:solidFill>
                </a:rPr>
                <a:t>   </a:t>
              </a:r>
              <a:r>
                <a:rPr lang="en-US" altLang="en-US" sz="882" b="1" dirty="0">
                  <a:solidFill>
                    <a:srgbClr val="FFFFFF"/>
                  </a:solidFill>
                </a:rPr>
                <a:t>Wisdom,  Faith,   Healing,   Miracles,  Prophecy, Tongues,          Discerning of Spirits, Interpretation of   Tongues</a:t>
              </a:r>
              <a:r>
                <a:rPr lang="en-US" altLang="en-US" sz="735" b="1" dirty="0">
                  <a:solidFill>
                    <a:srgbClr val="FFFFFF"/>
                  </a:solidFill>
                </a:rPr>
                <a:t>          </a:t>
              </a:r>
            </a:p>
            <a:p>
              <a:pPr defTabSz="677027" eaLnBrk="0" fontAlgn="base" hangingPunct="0">
                <a:spcBef>
                  <a:spcPct val="50000"/>
                </a:spcBef>
                <a:spcAft>
                  <a:spcPct val="0"/>
                </a:spcAft>
                <a:buNone/>
              </a:pPr>
              <a:r>
                <a:rPr lang="en-US" altLang="en-US" sz="1029" dirty="0">
                  <a:solidFill>
                    <a:srgbClr val="FFFFFF"/>
                  </a:solidFill>
                  <a:latin typeface="Arial Black" panose="020B0A04020102020204" pitchFamily="34" charset="0"/>
                </a:rPr>
                <a:t>GIFTS OF SPIRIT</a:t>
              </a:r>
              <a:r>
                <a:rPr lang="en-US" altLang="en-US" sz="1176" dirty="0">
                  <a:solidFill>
                    <a:srgbClr val="FFFF00"/>
                  </a:solidFill>
                </a:rPr>
                <a:t>              </a:t>
              </a:r>
            </a:p>
          </p:txBody>
        </p:sp>
      </p:grpSp>
      <p:grpSp>
        <p:nvGrpSpPr>
          <p:cNvPr id="50182" name="Group 2056"/>
          <p:cNvGrpSpPr>
            <a:grpSpLocks/>
          </p:cNvGrpSpPr>
          <p:nvPr/>
        </p:nvGrpSpPr>
        <p:grpSpPr bwMode="auto">
          <a:xfrm>
            <a:off x="3896771" y="2580942"/>
            <a:ext cx="1375102" cy="1454262"/>
            <a:chOff x="336" y="2167"/>
            <a:chExt cx="1104" cy="1223"/>
          </a:xfrm>
        </p:grpSpPr>
        <p:sp>
          <p:nvSpPr>
            <p:cNvPr id="50230" name="Text Box 2057"/>
            <p:cNvSpPr txBox="1">
              <a:spLocks noChangeArrowheads="1"/>
            </p:cNvSpPr>
            <p:nvPr/>
          </p:nvSpPr>
          <p:spPr bwMode="auto">
            <a:xfrm>
              <a:off x="336" y="2167"/>
              <a:ext cx="1104" cy="267"/>
            </a:xfrm>
            <a:prstGeom prst="rect">
              <a:avLst/>
            </a:prstGeom>
            <a:solidFill>
              <a:srgbClr val="000099"/>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618" b="1" dirty="0">
                  <a:solidFill>
                    <a:srgbClr val="FFFFFF"/>
                  </a:solidFill>
                </a:rPr>
                <a:t>SACRIFICE</a:t>
              </a:r>
              <a:endParaRPr lang="en-US" altLang="en-US" sz="1765" dirty="0">
                <a:solidFill>
                  <a:srgbClr val="FFFFFF"/>
                </a:solidFill>
              </a:endParaRPr>
            </a:p>
          </p:txBody>
        </p:sp>
        <p:sp>
          <p:nvSpPr>
            <p:cNvPr id="50231" name="Text Box 2058"/>
            <p:cNvSpPr txBox="1">
              <a:spLocks noChangeArrowheads="1"/>
            </p:cNvSpPr>
            <p:nvPr/>
          </p:nvSpPr>
          <p:spPr bwMode="auto">
            <a:xfrm>
              <a:off x="336" y="2409"/>
              <a:ext cx="1104" cy="981"/>
            </a:xfrm>
            <a:prstGeom prst="rect">
              <a:avLst/>
            </a:prstGeom>
            <a:solidFill>
              <a:srgbClr val="000099"/>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50000"/>
                </a:spcBef>
                <a:spcAft>
                  <a:spcPct val="0"/>
                </a:spcAft>
                <a:buNone/>
              </a:pPr>
              <a:r>
                <a:rPr lang="en-US" altLang="en-US" sz="1176" dirty="0">
                  <a:solidFill>
                    <a:srgbClr val="FFFFFF"/>
                  </a:solidFill>
                </a:rPr>
                <a:t>   -</a:t>
              </a:r>
              <a:r>
                <a:rPr lang="en-US" altLang="en-US" sz="1176" b="1" dirty="0">
                  <a:solidFill>
                    <a:srgbClr val="FFFFFF"/>
                  </a:solidFill>
                </a:rPr>
                <a:t> PRAYER</a:t>
              </a:r>
              <a:r>
                <a:rPr lang="en-US" altLang="en-US" sz="1176" dirty="0">
                  <a:solidFill>
                    <a:srgbClr val="FFFFFF"/>
                  </a:solidFill>
                </a:rPr>
                <a:t> </a:t>
              </a:r>
            </a:p>
            <a:p>
              <a:pPr defTabSz="677027" eaLnBrk="0" fontAlgn="base" hangingPunct="0">
                <a:spcBef>
                  <a:spcPct val="50000"/>
                </a:spcBef>
                <a:spcAft>
                  <a:spcPct val="0"/>
                </a:spcAft>
                <a:buNone/>
              </a:pPr>
              <a:r>
                <a:rPr lang="en-US" altLang="en-US" sz="1176" dirty="0">
                  <a:solidFill>
                    <a:srgbClr val="FFFFFF"/>
                  </a:solidFill>
                </a:rPr>
                <a:t>   - </a:t>
              </a:r>
              <a:r>
                <a:rPr lang="en-US" altLang="en-US" sz="1176" b="1" dirty="0">
                  <a:solidFill>
                    <a:srgbClr val="FFFFFF"/>
                  </a:solidFill>
                </a:rPr>
                <a:t>FASTING</a:t>
              </a:r>
            </a:p>
            <a:p>
              <a:pPr defTabSz="677027" eaLnBrk="0" fontAlgn="base" hangingPunct="0">
                <a:spcBef>
                  <a:spcPct val="50000"/>
                </a:spcBef>
                <a:spcAft>
                  <a:spcPct val="0"/>
                </a:spcAft>
                <a:buNone/>
              </a:pPr>
              <a:r>
                <a:rPr lang="en-US" altLang="en-US" sz="1176" b="1" dirty="0">
                  <a:solidFill>
                    <a:srgbClr val="FFFFFF"/>
                  </a:solidFill>
                </a:rPr>
                <a:t>   - SERVICE</a:t>
              </a:r>
            </a:p>
            <a:p>
              <a:pPr defTabSz="677027" eaLnBrk="0" fontAlgn="base" hangingPunct="0">
                <a:spcBef>
                  <a:spcPct val="50000"/>
                </a:spcBef>
                <a:spcAft>
                  <a:spcPct val="0"/>
                </a:spcAft>
                <a:buNone/>
              </a:pPr>
              <a:r>
                <a:rPr lang="en-US" altLang="en-US" sz="1176" b="1" dirty="0">
                  <a:solidFill>
                    <a:srgbClr val="FFFFFF"/>
                  </a:solidFill>
                </a:rPr>
                <a:t>   </a:t>
              </a:r>
              <a:r>
                <a:rPr lang="en-US" altLang="en-US" sz="1618" b="1" dirty="0">
                  <a:solidFill>
                    <a:srgbClr val="FFFFFF"/>
                  </a:solidFill>
                </a:rPr>
                <a:t>POWER</a:t>
              </a:r>
            </a:p>
          </p:txBody>
        </p:sp>
      </p:grpSp>
      <p:sp>
        <p:nvSpPr>
          <p:cNvPr id="50183" name="Text Box 2059"/>
          <p:cNvSpPr txBox="1">
            <a:spLocks noChangeArrowheads="1"/>
          </p:cNvSpPr>
          <p:nvPr/>
        </p:nvSpPr>
        <p:spPr bwMode="auto">
          <a:xfrm>
            <a:off x="3837238" y="807785"/>
            <a:ext cx="1373934" cy="295117"/>
          </a:xfrm>
          <a:prstGeom prst="rect">
            <a:avLst/>
          </a:prstGeom>
          <a:solidFill>
            <a:srgbClr val="000099"/>
          </a:solidFill>
          <a:ln w="28575">
            <a:solidFill>
              <a:schemeClr val="bg1"/>
            </a:solidFill>
            <a:miter lim="800000"/>
            <a:headEnd/>
            <a:tailEnd/>
          </a:ln>
          <a:effec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471" b="1" dirty="0">
                <a:solidFill>
                  <a:srgbClr val="FFFFFF"/>
                </a:solidFill>
              </a:rPr>
              <a:t>ANOINTING</a:t>
            </a:r>
            <a:endParaRPr lang="en-US" altLang="en-US" sz="1765" dirty="0">
              <a:solidFill>
                <a:srgbClr val="FFFFFF"/>
              </a:solidFill>
            </a:endParaRPr>
          </a:p>
        </p:txBody>
      </p:sp>
      <p:sp>
        <p:nvSpPr>
          <p:cNvPr id="50184" name="Text Box 2060"/>
          <p:cNvSpPr txBox="1">
            <a:spLocks noChangeArrowheads="1"/>
          </p:cNvSpPr>
          <p:nvPr/>
        </p:nvSpPr>
        <p:spPr bwMode="auto">
          <a:xfrm>
            <a:off x="3837238" y="1120626"/>
            <a:ext cx="1373934" cy="1109443"/>
          </a:xfrm>
          <a:prstGeom prst="rect">
            <a:avLst/>
          </a:prstGeom>
          <a:solidFill>
            <a:srgbClr val="000099"/>
          </a:solidFill>
          <a:ln w="28575">
            <a:solidFill>
              <a:schemeClr val="bg1"/>
            </a:solidFill>
            <a:miter lim="800000"/>
            <a:headEnd/>
            <a:tailEnd/>
          </a:ln>
          <a:effec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50000"/>
              </a:spcBef>
              <a:spcAft>
                <a:spcPct val="0"/>
              </a:spcAft>
              <a:buNone/>
            </a:pPr>
            <a:r>
              <a:rPr lang="en-US" altLang="en-US" sz="809" b="1" dirty="0">
                <a:solidFill>
                  <a:srgbClr val="FFFFFF"/>
                </a:solidFill>
              </a:rPr>
              <a:t>- PRIESTLY ANOINTING</a:t>
            </a:r>
          </a:p>
          <a:p>
            <a:pPr defTabSz="677027" eaLnBrk="0" fontAlgn="base" hangingPunct="0">
              <a:spcBef>
                <a:spcPct val="50000"/>
              </a:spcBef>
              <a:spcAft>
                <a:spcPct val="0"/>
              </a:spcAft>
              <a:buNone/>
            </a:pPr>
            <a:r>
              <a:rPr lang="en-US" altLang="en-US" sz="1176" b="1" dirty="0">
                <a:solidFill>
                  <a:srgbClr val="FFFFFF"/>
                </a:solidFill>
              </a:rPr>
              <a:t>-</a:t>
            </a:r>
            <a:r>
              <a:rPr lang="en-US" altLang="en-US" sz="882" b="1" dirty="0">
                <a:solidFill>
                  <a:srgbClr val="FFFFFF"/>
                </a:solidFill>
              </a:rPr>
              <a:t>BREAKS THE YOKE</a:t>
            </a:r>
            <a:r>
              <a:rPr lang="en-US" altLang="en-US" sz="1176" b="1" dirty="0">
                <a:solidFill>
                  <a:srgbClr val="FFFFFF"/>
                </a:solidFill>
              </a:rPr>
              <a:t> </a:t>
            </a:r>
          </a:p>
          <a:p>
            <a:pPr defTabSz="677027" eaLnBrk="0" fontAlgn="base" hangingPunct="0">
              <a:spcBef>
                <a:spcPct val="50000"/>
              </a:spcBef>
              <a:spcAft>
                <a:spcPct val="0"/>
              </a:spcAft>
              <a:buNone/>
            </a:pPr>
            <a:r>
              <a:rPr lang="en-US" altLang="en-US" sz="1176" b="1" dirty="0">
                <a:solidFill>
                  <a:srgbClr val="FFFFFF"/>
                </a:solidFill>
              </a:rPr>
              <a:t>-</a:t>
            </a:r>
            <a:r>
              <a:rPr lang="en-US" altLang="en-US" sz="882" b="1" dirty="0">
                <a:solidFill>
                  <a:srgbClr val="FFFFFF"/>
                </a:solidFill>
              </a:rPr>
              <a:t>ACTIVATES  AND       </a:t>
            </a:r>
            <a:r>
              <a:rPr lang="en-US" altLang="en-US" sz="100" b="1" dirty="0">
                <a:solidFill>
                  <a:srgbClr val="FFFFFF"/>
                </a:solidFill>
              </a:rPr>
              <a:t>..      ……………..</a:t>
            </a:r>
            <a:r>
              <a:rPr lang="en-US" altLang="en-US" sz="882" b="1" dirty="0">
                <a:solidFill>
                  <a:srgbClr val="FFFFFF"/>
                </a:solidFill>
              </a:rPr>
              <a:t>RELEASES  FAITH</a:t>
            </a:r>
            <a:endParaRPr lang="en-US" altLang="en-US" sz="882" dirty="0">
              <a:solidFill>
                <a:srgbClr val="FFFFFF"/>
              </a:solidFill>
            </a:endParaRPr>
          </a:p>
          <a:p>
            <a:pPr defTabSz="677027" eaLnBrk="0" fontAlgn="base" hangingPunct="0">
              <a:spcBef>
                <a:spcPct val="50000"/>
              </a:spcBef>
              <a:spcAft>
                <a:spcPct val="0"/>
              </a:spcAft>
              <a:buNone/>
            </a:pPr>
            <a:r>
              <a:rPr lang="en-US" altLang="en-US" sz="882" b="1" dirty="0">
                <a:solidFill>
                  <a:srgbClr val="FFFFFF"/>
                </a:solidFill>
              </a:rPr>
              <a:t> </a:t>
            </a:r>
            <a:r>
              <a:rPr lang="en-US" altLang="en-US" sz="1029" dirty="0">
                <a:solidFill>
                  <a:srgbClr val="FFFFFF"/>
                </a:solidFill>
                <a:latin typeface="Arial Black" panose="020B0A04020102020204" pitchFamily="34" charset="0"/>
              </a:rPr>
              <a:t>DIVINE ABILITY</a:t>
            </a:r>
          </a:p>
        </p:txBody>
      </p:sp>
      <p:grpSp>
        <p:nvGrpSpPr>
          <p:cNvPr id="50185" name="Group 2061"/>
          <p:cNvGrpSpPr>
            <a:grpSpLocks/>
          </p:cNvGrpSpPr>
          <p:nvPr/>
        </p:nvGrpSpPr>
        <p:grpSpPr bwMode="auto">
          <a:xfrm>
            <a:off x="5511174" y="768097"/>
            <a:ext cx="1552534" cy="1286264"/>
            <a:chOff x="1632" y="525"/>
            <a:chExt cx="1248" cy="1250"/>
          </a:xfrm>
        </p:grpSpPr>
        <p:sp>
          <p:nvSpPr>
            <p:cNvPr id="50228" name="Text Box 2062"/>
            <p:cNvSpPr txBox="1">
              <a:spLocks noChangeArrowheads="1"/>
            </p:cNvSpPr>
            <p:nvPr/>
          </p:nvSpPr>
          <p:spPr bwMode="auto">
            <a:xfrm>
              <a:off x="1632" y="525"/>
              <a:ext cx="1248" cy="243"/>
            </a:xfrm>
            <a:prstGeom prst="rect">
              <a:avLst/>
            </a:prstGeom>
            <a:solidFill>
              <a:srgbClr val="FE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176" dirty="0">
                  <a:solidFill>
                    <a:srgbClr val="FFFFFF"/>
                  </a:solidFill>
                  <a:latin typeface="Arial Black" panose="020B0A04020102020204" pitchFamily="34" charset="0"/>
                </a:rPr>
                <a:t>RESTORATION</a:t>
              </a:r>
              <a:endParaRPr lang="en-US" altLang="en-US" sz="1176" dirty="0">
                <a:solidFill>
                  <a:srgbClr val="FFFFFF"/>
                </a:solidFill>
              </a:endParaRPr>
            </a:p>
          </p:txBody>
        </p:sp>
        <p:sp>
          <p:nvSpPr>
            <p:cNvPr id="50229" name="Text Box 2063"/>
            <p:cNvSpPr txBox="1">
              <a:spLocks noChangeArrowheads="1"/>
            </p:cNvSpPr>
            <p:nvPr/>
          </p:nvSpPr>
          <p:spPr bwMode="auto">
            <a:xfrm>
              <a:off x="1632" y="752"/>
              <a:ext cx="1248" cy="1023"/>
            </a:xfrm>
            <a:prstGeom prst="rect">
              <a:avLst/>
            </a:prstGeom>
            <a:solidFill>
              <a:srgbClr val="FE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882" b="1" dirty="0">
                  <a:solidFill>
                    <a:srgbClr val="FFFFFF"/>
                  </a:solidFill>
                </a:rPr>
                <a:t>MANY SOULS   SAVED,  HEALED &amp; DELIVERED</a:t>
              </a:r>
            </a:p>
            <a:p>
              <a:pPr algn="ctr" defTabSz="677027" eaLnBrk="0" fontAlgn="base" hangingPunct="0">
                <a:spcBef>
                  <a:spcPct val="50000"/>
                </a:spcBef>
                <a:spcAft>
                  <a:spcPct val="0"/>
                </a:spcAft>
                <a:buNone/>
              </a:pPr>
              <a:r>
                <a:rPr lang="en-US" altLang="en-US" sz="882" b="1" dirty="0">
                  <a:solidFill>
                    <a:srgbClr val="FFFFFF"/>
                  </a:solidFill>
                </a:rPr>
                <a:t>   THE WORD CONFIRMED WITH SIGNS &amp; MIRACLES</a:t>
              </a:r>
              <a:endParaRPr lang="en-US" altLang="en-US" sz="735" b="1" dirty="0">
                <a:solidFill>
                  <a:srgbClr val="FFFFFF"/>
                </a:solidFill>
              </a:endParaRPr>
            </a:p>
            <a:p>
              <a:pPr algn="ctr" defTabSz="677027" eaLnBrk="0" fontAlgn="base" hangingPunct="0">
                <a:spcBef>
                  <a:spcPct val="50000"/>
                </a:spcBef>
                <a:spcAft>
                  <a:spcPct val="0"/>
                </a:spcAft>
                <a:buNone/>
              </a:pPr>
              <a:r>
                <a:rPr lang="en-US" altLang="en-US" sz="1029" dirty="0">
                  <a:solidFill>
                    <a:srgbClr val="FFFFFF"/>
                  </a:solidFill>
                  <a:latin typeface="Arial Black" panose="020B0A04020102020204" pitchFamily="34" charset="0"/>
                </a:rPr>
                <a:t>BOOK OF ACTS</a:t>
              </a:r>
            </a:p>
          </p:txBody>
        </p:sp>
      </p:grpSp>
      <p:sp>
        <p:nvSpPr>
          <p:cNvPr id="50186" name="Text Box 2064"/>
          <p:cNvSpPr txBox="1">
            <a:spLocks noChangeArrowheads="1"/>
          </p:cNvSpPr>
          <p:nvPr/>
        </p:nvSpPr>
        <p:spPr bwMode="auto">
          <a:xfrm>
            <a:off x="5630240" y="2545924"/>
            <a:ext cx="1375102" cy="317752"/>
          </a:xfrm>
          <a:prstGeom prst="rect">
            <a:avLst/>
          </a:prstGeom>
          <a:solidFill>
            <a:schemeClr val="tx1"/>
          </a:solidFill>
          <a:ln w="28575">
            <a:solidFill>
              <a:schemeClr val="bg1"/>
            </a:solidFill>
            <a:miter lim="800000"/>
            <a:headEnd/>
            <a:tailEnd/>
          </a:ln>
          <a:effec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618" b="1" dirty="0">
                <a:solidFill>
                  <a:srgbClr val="FFFFFF"/>
                </a:solidFill>
              </a:rPr>
              <a:t>BURDEN</a:t>
            </a:r>
            <a:endParaRPr lang="en-US" altLang="en-US" sz="1618" dirty="0">
              <a:solidFill>
                <a:srgbClr val="FFCC00"/>
              </a:solidFill>
            </a:endParaRPr>
          </a:p>
        </p:txBody>
      </p:sp>
      <p:sp>
        <p:nvSpPr>
          <p:cNvPr id="50187" name="Text Box 2065"/>
          <p:cNvSpPr txBox="1">
            <a:spLocks noChangeArrowheads="1"/>
          </p:cNvSpPr>
          <p:nvPr/>
        </p:nvSpPr>
        <p:spPr bwMode="auto">
          <a:xfrm>
            <a:off x="5630240" y="2845925"/>
            <a:ext cx="1375102" cy="1188823"/>
          </a:xfrm>
          <a:prstGeom prst="rect">
            <a:avLst/>
          </a:prstGeom>
          <a:solidFill>
            <a:schemeClr val="tx1"/>
          </a:solidFill>
          <a:ln w="28575">
            <a:solidFill>
              <a:schemeClr val="bg1"/>
            </a:solidFill>
            <a:miter lim="800000"/>
            <a:headEnd/>
            <a:tailEnd/>
          </a:ln>
          <a:effec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50000"/>
              </a:spcBef>
              <a:spcAft>
                <a:spcPct val="0"/>
              </a:spcAft>
              <a:buNone/>
            </a:pPr>
            <a:r>
              <a:rPr lang="en-US" altLang="en-US" sz="147" dirty="0">
                <a:solidFill>
                  <a:srgbClr val="FFFF00"/>
                </a:solidFill>
                <a:latin typeface="Arial Black" panose="020B0A04020102020204" pitchFamily="34" charset="0"/>
              </a:rPr>
              <a:t> </a:t>
            </a:r>
          </a:p>
          <a:p>
            <a:pPr defTabSz="677027" eaLnBrk="0" fontAlgn="base" hangingPunct="0">
              <a:spcBef>
                <a:spcPct val="50000"/>
              </a:spcBef>
              <a:spcAft>
                <a:spcPct val="0"/>
              </a:spcAft>
              <a:buNone/>
            </a:pPr>
            <a:endParaRPr lang="en-US" altLang="en-US" sz="147" dirty="0">
              <a:solidFill>
                <a:srgbClr val="FFFF00"/>
              </a:solidFill>
              <a:latin typeface="Arial Black" panose="020B0A04020102020204" pitchFamily="34" charset="0"/>
            </a:endParaRPr>
          </a:p>
          <a:p>
            <a:pPr algn="ctr" defTabSz="677027" eaLnBrk="0" fontAlgn="base" hangingPunct="0">
              <a:spcBef>
                <a:spcPct val="50000"/>
              </a:spcBef>
              <a:spcAft>
                <a:spcPct val="0"/>
              </a:spcAft>
              <a:buNone/>
            </a:pPr>
            <a:r>
              <a:rPr lang="en-US" altLang="en-US" sz="1176" dirty="0">
                <a:solidFill>
                  <a:srgbClr val="FFFF00"/>
                </a:solidFill>
                <a:latin typeface="Arial Black" panose="020B0A04020102020204" pitchFamily="34" charset="0"/>
              </a:rPr>
              <a:t> </a:t>
            </a:r>
            <a:r>
              <a:rPr lang="en-US" altLang="en-US" sz="1176" b="1" dirty="0">
                <a:solidFill>
                  <a:srgbClr val="FFFFFF"/>
                </a:solidFill>
                <a:latin typeface="Times" panose="02020603050405020304" pitchFamily="18" charset="0"/>
              </a:rPr>
              <a:t>BURDEN OF </a:t>
            </a:r>
            <a:r>
              <a:rPr lang="en-US" altLang="en-US" sz="147" b="1" dirty="0">
                <a:solidFill>
                  <a:srgbClr val="FFFFFF"/>
                </a:solidFill>
                <a:latin typeface="Times" panose="02020603050405020304" pitchFamily="18" charset="0"/>
              </a:rPr>
              <a:t>                                                                                          . </a:t>
            </a:r>
            <a:r>
              <a:rPr lang="en-US" altLang="en-US" sz="1176" b="1" dirty="0">
                <a:solidFill>
                  <a:srgbClr val="FFFFFF"/>
                </a:solidFill>
                <a:latin typeface="Times" panose="02020603050405020304" pitchFamily="18" charset="0"/>
              </a:rPr>
              <a:t>THE LORD</a:t>
            </a:r>
          </a:p>
          <a:p>
            <a:pPr defTabSz="677027" eaLnBrk="0" fontAlgn="base" hangingPunct="0">
              <a:spcBef>
                <a:spcPct val="50000"/>
              </a:spcBef>
              <a:spcAft>
                <a:spcPct val="0"/>
              </a:spcAft>
              <a:buNone/>
            </a:pPr>
            <a:r>
              <a:rPr lang="en-US" altLang="en-US" sz="735" dirty="0">
                <a:solidFill>
                  <a:srgbClr val="FFFFFF"/>
                </a:solidFill>
                <a:latin typeface="Arial Black" panose="020B0A04020102020204" pitchFamily="34" charset="0"/>
              </a:rPr>
              <a:t>           </a:t>
            </a:r>
            <a:r>
              <a:rPr lang="en-US" altLang="en-US" sz="1029" b="1" dirty="0">
                <a:solidFill>
                  <a:srgbClr val="FFFFFF"/>
                </a:solidFill>
              </a:rPr>
              <a:t>(Passion)</a:t>
            </a:r>
          </a:p>
          <a:p>
            <a:pPr defTabSz="677027" eaLnBrk="0" fontAlgn="base" hangingPunct="0">
              <a:spcBef>
                <a:spcPct val="50000"/>
              </a:spcBef>
              <a:spcAft>
                <a:spcPct val="0"/>
              </a:spcAft>
              <a:buNone/>
            </a:pPr>
            <a:r>
              <a:rPr lang="en-US" altLang="en-US" sz="1618" b="1" dirty="0">
                <a:solidFill>
                  <a:srgbClr val="FFFFFF"/>
                </a:solidFill>
              </a:rPr>
              <a:t>DIRECTION</a:t>
            </a:r>
          </a:p>
        </p:txBody>
      </p:sp>
      <p:sp>
        <p:nvSpPr>
          <p:cNvPr id="50188" name="Line 2066"/>
          <p:cNvSpPr>
            <a:spLocks noChangeShapeType="1"/>
          </p:cNvSpPr>
          <p:nvPr/>
        </p:nvSpPr>
        <p:spPr bwMode="auto">
          <a:xfrm flipH="1">
            <a:off x="7063708" y="1568877"/>
            <a:ext cx="3000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189" name="Line 2067"/>
          <p:cNvSpPr>
            <a:spLocks noChangeShapeType="1"/>
          </p:cNvSpPr>
          <p:nvPr/>
        </p:nvSpPr>
        <p:spPr bwMode="auto">
          <a:xfrm flipV="1">
            <a:off x="4553972" y="2297284"/>
            <a:ext cx="0" cy="28015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190" name="Rectangle 2068"/>
          <p:cNvSpPr>
            <a:spLocks noChangeArrowheads="1"/>
          </p:cNvSpPr>
          <p:nvPr/>
        </p:nvSpPr>
        <p:spPr bwMode="auto">
          <a:xfrm>
            <a:off x="3952802" y="4426475"/>
            <a:ext cx="4720639" cy="1120626"/>
          </a:xfrm>
          <a:prstGeom prst="rect">
            <a:avLst/>
          </a:prstGeom>
          <a:solidFill>
            <a:srgbClr val="0066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2353" dirty="0">
              <a:solidFill>
                <a:srgbClr val="000000"/>
              </a:solidFill>
              <a:latin typeface="Arial Black" panose="020B0A04020102020204" pitchFamily="34" charset="0"/>
            </a:endParaRPr>
          </a:p>
        </p:txBody>
      </p:sp>
      <p:sp>
        <p:nvSpPr>
          <p:cNvPr id="50191" name="Text Box 2069"/>
          <p:cNvSpPr txBox="1">
            <a:spLocks noChangeArrowheads="1"/>
          </p:cNvSpPr>
          <p:nvPr/>
        </p:nvSpPr>
        <p:spPr bwMode="auto">
          <a:xfrm>
            <a:off x="4063698" y="5973173"/>
            <a:ext cx="136710" cy="294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endParaRPr lang="en-US" altLang="en-US" sz="1471" dirty="0">
              <a:solidFill>
                <a:srgbClr val="000000"/>
              </a:solidFill>
            </a:endParaRPr>
          </a:p>
        </p:txBody>
      </p:sp>
      <p:sp>
        <p:nvSpPr>
          <p:cNvPr id="50192" name="Rectangle 2070"/>
          <p:cNvSpPr>
            <a:spLocks noChangeArrowheads="1"/>
          </p:cNvSpPr>
          <p:nvPr/>
        </p:nvSpPr>
        <p:spPr bwMode="auto">
          <a:xfrm>
            <a:off x="3910779" y="5924145"/>
            <a:ext cx="4762662" cy="855645"/>
          </a:xfrm>
          <a:prstGeom prst="rect">
            <a:avLst/>
          </a:prstGeom>
          <a:solidFill>
            <a:srgbClr val="FF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1765" dirty="0">
              <a:solidFill>
                <a:srgbClr val="000000"/>
              </a:solidFill>
            </a:endParaRPr>
          </a:p>
        </p:txBody>
      </p:sp>
      <p:sp>
        <p:nvSpPr>
          <p:cNvPr id="50193" name="Text Box 2071"/>
          <p:cNvSpPr txBox="1">
            <a:spLocks noChangeArrowheads="1"/>
          </p:cNvSpPr>
          <p:nvPr/>
        </p:nvSpPr>
        <p:spPr bwMode="auto">
          <a:xfrm>
            <a:off x="3910779" y="5911305"/>
            <a:ext cx="4762662" cy="339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r>
              <a:rPr lang="en-US" altLang="en-US" sz="1765" dirty="0">
                <a:solidFill>
                  <a:srgbClr val="000000"/>
                </a:solidFill>
                <a:latin typeface="Arial Black" panose="020B0A04020102020204" pitchFamily="34" charset="0"/>
              </a:rPr>
              <a:t>  </a:t>
            </a:r>
            <a:r>
              <a:rPr lang="en-US" altLang="en-US" sz="1765" dirty="0">
                <a:solidFill>
                  <a:srgbClr val="FFFFFF"/>
                </a:solidFill>
                <a:latin typeface="Arial Black" panose="020B0A04020102020204" pitchFamily="34" charset="0"/>
              </a:rPr>
              <a:t>LOVE FOR GOD - Passion</a:t>
            </a:r>
            <a:endParaRPr lang="en-US" altLang="en-US" sz="1471" dirty="0">
              <a:solidFill>
                <a:srgbClr val="FFFFFF"/>
              </a:solidFill>
            </a:endParaRPr>
          </a:p>
        </p:txBody>
      </p:sp>
      <p:sp>
        <p:nvSpPr>
          <p:cNvPr id="50194" name="Text Box 2072"/>
          <p:cNvSpPr txBox="1">
            <a:spLocks noChangeArrowheads="1"/>
          </p:cNvSpPr>
          <p:nvPr/>
        </p:nvSpPr>
        <p:spPr bwMode="auto">
          <a:xfrm>
            <a:off x="4004164" y="6454109"/>
            <a:ext cx="1717206" cy="521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1471" dirty="0">
                <a:solidFill>
                  <a:srgbClr val="000000"/>
                </a:solidFill>
              </a:rPr>
              <a:t>                                  </a:t>
            </a:r>
          </a:p>
          <a:p>
            <a:pPr defTabSz="677027" eaLnBrk="0" fontAlgn="base" hangingPunct="0">
              <a:spcBef>
                <a:spcPct val="0"/>
              </a:spcBef>
              <a:spcAft>
                <a:spcPct val="0"/>
              </a:spcAft>
              <a:buNone/>
            </a:pPr>
            <a:endParaRPr lang="en-US" altLang="en-US" sz="1471" dirty="0">
              <a:solidFill>
                <a:srgbClr val="000000"/>
              </a:solidFill>
            </a:endParaRPr>
          </a:p>
        </p:txBody>
      </p:sp>
      <p:sp>
        <p:nvSpPr>
          <p:cNvPr id="50195" name="Text Box 2073"/>
          <p:cNvSpPr txBox="1">
            <a:spLocks noChangeArrowheads="1"/>
          </p:cNvSpPr>
          <p:nvPr/>
        </p:nvSpPr>
        <p:spPr bwMode="auto">
          <a:xfrm>
            <a:off x="4182765" y="4482506"/>
            <a:ext cx="4039573" cy="339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1765" dirty="0">
                <a:solidFill>
                  <a:srgbClr val="000000"/>
                </a:solidFill>
                <a:latin typeface="Arial Black" panose="020B0A04020102020204" pitchFamily="34" charset="0"/>
              </a:rPr>
              <a:t>   </a:t>
            </a:r>
            <a:r>
              <a:rPr lang="en-US" altLang="en-US" sz="1765" dirty="0">
                <a:solidFill>
                  <a:srgbClr val="FFFFFF"/>
                </a:solidFill>
                <a:latin typeface="Arial Black" panose="020B0A04020102020204" pitchFamily="34" charset="0"/>
              </a:rPr>
              <a:t>OBEDIENCE TO GOD’S  WORD</a:t>
            </a:r>
          </a:p>
        </p:txBody>
      </p:sp>
      <p:sp>
        <p:nvSpPr>
          <p:cNvPr id="50196" name="Text Box 2074"/>
          <p:cNvSpPr txBox="1">
            <a:spLocks noChangeArrowheads="1"/>
          </p:cNvSpPr>
          <p:nvPr/>
        </p:nvSpPr>
        <p:spPr bwMode="auto">
          <a:xfrm>
            <a:off x="4004165" y="4874725"/>
            <a:ext cx="2231771" cy="656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1324" dirty="0">
                <a:solidFill>
                  <a:srgbClr val="000000"/>
                </a:solidFill>
              </a:rPr>
              <a:t>    </a:t>
            </a:r>
            <a:r>
              <a:rPr lang="en-US" altLang="en-US" sz="1324" b="1" dirty="0">
                <a:solidFill>
                  <a:srgbClr val="FFFFFF"/>
                </a:solidFill>
              </a:rPr>
              <a:t>DON’T  DO ….  SIN</a:t>
            </a:r>
          </a:p>
          <a:p>
            <a:pPr defTabSz="677027" eaLnBrk="0" fontAlgn="base" hangingPunct="0">
              <a:spcBef>
                <a:spcPct val="0"/>
              </a:spcBef>
              <a:spcAft>
                <a:spcPct val="0"/>
              </a:spcAft>
              <a:buNone/>
            </a:pPr>
            <a:r>
              <a:rPr lang="en-US" altLang="en-US" sz="1324" b="1" dirty="0">
                <a:solidFill>
                  <a:srgbClr val="FFFFFF"/>
                </a:solidFill>
              </a:rPr>
              <a:t>      - </a:t>
            </a:r>
            <a:r>
              <a:rPr lang="en-US" altLang="en-US" sz="1176" b="1" dirty="0">
                <a:solidFill>
                  <a:srgbClr val="FFFFFF"/>
                </a:solidFill>
              </a:rPr>
              <a:t>Sins of the Flesh &amp; Spirit</a:t>
            </a:r>
          </a:p>
          <a:p>
            <a:pPr defTabSz="677027" eaLnBrk="0" fontAlgn="base" hangingPunct="0">
              <a:spcBef>
                <a:spcPct val="0"/>
              </a:spcBef>
              <a:spcAft>
                <a:spcPct val="0"/>
              </a:spcAft>
              <a:buNone/>
            </a:pPr>
            <a:r>
              <a:rPr lang="en-US" altLang="en-US" sz="1176" b="1" dirty="0">
                <a:solidFill>
                  <a:srgbClr val="FFFFFF"/>
                </a:solidFill>
              </a:rPr>
              <a:t>       - Saying  “No”  to  the  Devil</a:t>
            </a:r>
            <a:endParaRPr lang="en-US" altLang="en-US" sz="1176" dirty="0">
              <a:solidFill>
                <a:srgbClr val="FFFFFF"/>
              </a:solidFill>
            </a:endParaRPr>
          </a:p>
        </p:txBody>
      </p:sp>
      <p:sp>
        <p:nvSpPr>
          <p:cNvPr id="50197" name="Line 2075"/>
          <p:cNvSpPr>
            <a:spLocks noChangeShapeType="1"/>
          </p:cNvSpPr>
          <p:nvPr/>
        </p:nvSpPr>
        <p:spPr bwMode="auto">
          <a:xfrm flipV="1">
            <a:off x="6287440" y="4874725"/>
            <a:ext cx="0" cy="672376"/>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198" name="Line 2076"/>
          <p:cNvSpPr>
            <a:spLocks noChangeShapeType="1"/>
          </p:cNvSpPr>
          <p:nvPr/>
        </p:nvSpPr>
        <p:spPr bwMode="auto">
          <a:xfrm>
            <a:off x="3958639" y="4874725"/>
            <a:ext cx="4719471"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199" name="Line 2077"/>
          <p:cNvSpPr>
            <a:spLocks noChangeShapeType="1"/>
          </p:cNvSpPr>
          <p:nvPr/>
        </p:nvSpPr>
        <p:spPr bwMode="auto">
          <a:xfrm flipV="1">
            <a:off x="6287440" y="5603132"/>
            <a:ext cx="0" cy="3361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00" name="Line 2078"/>
          <p:cNvSpPr>
            <a:spLocks noChangeShapeType="1"/>
          </p:cNvSpPr>
          <p:nvPr/>
        </p:nvSpPr>
        <p:spPr bwMode="auto">
          <a:xfrm flipV="1">
            <a:off x="6287440" y="4034255"/>
            <a:ext cx="0" cy="3361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01" name="Text Box 2079"/>
          <p:cNvSpPr txBox="1">
            <a:spLocks noChangeArrowheads="1"/>
          </p:cNvSpPr>
          <p:nvPr/>
        </p:nvSpPr>
        <p:spPr bwMode="auto">
          <a:xfrm>
            <a:off x="3659806" y="6303524"/>
            <a:ext cx="5115573" cy="452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294" dirty="0">
                <a:solidFill>
                  <a:srgbClr val="000000"/>
                </a:solidFill>
                <a:latin typeface="Arial Black" panose="020B0A04020102020204" pitchFamily="34" charset="0"/>
              </a:rPr>
              <a:t>     </a:t>
            </a:r>
          </a:p>
          <a:p>
            <a:pPr defTabSz="677027" eaLnBrk="0" fontAlgn="base" hangingPunct="0">
              <a:spcBef>
                <a:spcPct val="0"/>
              </a:spcBef>
              <a:spcAft>
                <a:spcPct val="0"/>
              </a:spcAft>
              <a:buNone/>
            </a:pPr>
            <a:r>
              <a:rPr lang="en-US" altLang="en-US" sz="882" dirty="0">
                <a:solidFill>
                  <a:srgbClr val="000000"/>
                </a:solidFill>
                <a:latin typeface="Arial Black" panose="020B0A04020102020204" pitchFamily="34" charset="0"/>
              </a:rPr>
              <a:t>       </a:t>
            </a:r>
            <a:r>
              <a:rPr lang="en-US" altLang="en-US" sz="882" dirty="0">
                <a:solidFill>
                  <a:srgbClr val="FFFFFF"/>
                </a:solidFill>
                <a:latin typeface="Arial Black" panose="020B0A04020102020204" pitchFamily="34" charset="0"/>
              </a:rPr>
              <a:t>-  LOVE GOD WITH ALL YOUR HEART, MIND, SOUL, &amp; STRENGTH</a:t>
            </a:r>
          </a:p>
          <a:p>
            <a:pPr defTabSz="677027" eaLnBrk="0" fontAlgn="base" hangingPunct="0">
              <a:spcBef>
                <a:spcPct val="0"/>
              </a:spcBef>
              <a:spcAft>
                <a:spcPct val="0"/>
              </a:spcAft>
              <a:buNone/>
            </a:pPr>
            <a:endParaRPr lang="en-US" altLang="en-US" sz="441" dirty="0">
              <a:solidFill>
                <a:srgbClr val="FFFFFF"/>
              </a:solidFill>
              <a:latin typeface="Arial Black" panose="020B0A04020102020204" pitchFamily="34" charset="0"/>
            </a:endParaRPr>
          </a:p>
          <a:p>
            <a:pPr defTabSz="677027" eaLnBrk="0" fontAlgn="base" hangingPunct="0">
              <a:spcBef>
                <a:spcPct val="0"/>
              </a:spcBef>
              <a:spcAft>
                <a:spcPct val="0"/>
              </a:spcAft>
              <a:buNone/>
            </a:pPr>
            <a:r>
              <a:rPr lang="en-US" altLang="en-US" sz="882" dirty="0">
                <a:solidFill>
                  <a:srgbClr val="FFFFFF"/>
                </a:solidFill>
                <a:latin typeface="Arial Black" panose="020B0A04020102020204" pitchFamily="34" charset="0"/>
              </a:rPr>
              <a:t>      </a:t>
            </a:r>
            <a:r>
              <a:rPr lang="en-US" altLang="en-US" sz="882" b="1" dirty="0">
                <a:solidFill>
                  <a:srgbClr val="FFFFFF"/>
                </a:solidFill>
                <a:latin typeface="Arial Black" panose="020B0A04020102020204" pitchFamily="34" charset="0"/>
              </a:rPr>
              <a:t> -  </a:t>
            </a:r>
            <a:r>
              <a:rPr lang="en-US" altLang="en-US" sz="882" dirty="0">
                <a:solidFill>
                  <a:srgbClr val="FFFFFF"/>
                </a:solidFill>
                <a:latin typeface="Arial Black" panose="020B0A04020102020204" pitchFamily="34" charset="0"/>
              </a:rPr>
              <a:t>LOVE FOR GOD MUST BE THE FOUNDATION &amp; MOTIVE FOR EVERYTHING</a:t>
            </a:r>
            <a:endParaRPr lang="en-US" altLang="en-US" sz="1765" dirty="0">
              <a:solidFill>
                <a:srgbClr val="000000"/>
              </a:solidFill>
              <a:latin typeface="Arial Black" panose="020B0A04020102020204" pitchFamily="34" charset="0"/>
            </a:endParaRPr>
          </a:p>
        </p:txBody>
      </p:sp>
      <p:sp>
        <p:nvSpPr>
          <p:cNvPr id="50202" name="Text Box 2080"/>
          <p:cNvSpPr txBox="1">
            <a:spLocks noChangeArrowheads="1"/>
          </p:cNvSpPr>
          <p:nvPr/>
        </p:nvSpPr>
        <p:spPr bwMode="auto">
          <a:xfrm>
            <a:off x="4004164" y="6504302"/>
            <a:ext cx="367478" cy="249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1176" dirty="0">
                <a:solidFill>
                  <a:srgbClr val="000000"/>
                </a:solidFill>
              </a:rPr>
              <a:t>      </a:t>
            </a:r>
          </a:p>
        </p:txBody>
      </p:sp>
      <p:sp>
        <p:nvSpPr>
          <p:cNvPr id="50203" name="Text Box 2081"/>
          <p:cNvSpPr txBox="1">
            <a:spLocks noChangeArrowheads="1"/>
          </p:cNvSpPr>
          <p:nvPr/>
        </p:nvSpPr>
        <p:spPr bwMode="auto">
          <a:xfrm>
            <a:off x="6931800" y="3189116"/>
            <a:ext cx="136710" cy="249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endParaRPr lang="en-US" altLang="en-US" sz="1176" dirty="0">
              <a:solidFill>
                <a:srgbClr val="000000"/>
              </a:solidFill>
            </a:endParaRPr>
          </a:p>
        </p:txBody>
      </p:sp>
      <p:sp>
        <p:nvSpPr>
          <p:cNvPr id="50204" name="Line 2082"/>
          <p:cNvSpPr>
            <a:spLocks noChangeShapeType="1"/>
          </p:cNvSpPr>
          <p:nvPr/>
        </p:nvSpPr>
        <p:spPr bwMode="auto">
          <a:xfrm>
            <a:off x="7384720" y="1961096"/>
            <a:ext cx="1373935"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05" name="Line 2083"/>
          <p:cNvSpPr>
            <a:spLocks noChangeShapeType="1"/>
          </p:cNvSpPr>
          <p:nvPr/>
        </p:nvSpPr>
        <p:spPr bwMode="auto">
          <a:xfrm>
            <a:off x="5211172" y="1568877"/>
            <a:ext cx="300001"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06" name="Text Box 2084"/>
          <p:cNvSpPr txBox="1">
            <a:spLocks noChangeArrowheads="1"/>
          </p:cNvSpPr>
          <p:nvPr/>
        </p:nvSpPr>
        <p:spPr bwMode="auto">
          <a:xfrm>
            <a:off x="6406507" y="4874725"/>
            <a:ext cx="1677132" cy="656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1324" b="1" dirty="0">
                <a:solidFill>
                  <a:srgbClr val="FFFFFF"/>
                </a:solidFill>
              </a:rPr>
              <a:t>DO HIS WILL</a:t>
            </a:r>
          </a:p>
          <a:p>
            <a:pPr defTabSz="677027" eaLnBrk="0" fontAlgn="base" hangingPunct="0">
              <a:spcBef>
                <a:spcPct val="0"/>
              </a:spcBef>
              <a:spcAft>
                <a:spcPct val="0"/>
              </a:spcAft>
              <a:buNone/>
            </a:pPr>
            <a:r>
              <a:rPr lang="en-US" altLang="en-US" sz="1324" b="1" dirty="0">
                <a:solidFill>
                  <a:srgbClr val="FFFFFF"/>
                </a:solidFill>
              </a:rPr>
              <a:t>  - </a:t>
            </a:r>
            <a:r>
              <a:rPr lang="en-US" altLang="en-US" sz="1176" b="1" dirty="0">
                <a:solidFill>
                  <a:srgbClr val="FFFFFF"/>
                </a:solidFill>
              </a:rPr>
              <a:t>Humble Ourselves</a:t>
            </a:r>
          </a:p>
          <a:p>
            <a:pPr defTabSz="677027" eaLnBrk="0" fontAlgn="base" hangingPunct="0">
              <a:spcBef>
                <a:spcPct val="0"/>
              </a:spcBef>
              <a:spcAft>
                <a:spcPct val="0"/>
              </a:spcAft>
              <a:buNone/>
            </a:pPr>
            <a:r>
              <a:rPr lang="en-US" altLang="en-US" sz="1176" b="1" dirty="0">
                <a:solidFill>
                  <a:srgbClr val="FFFFFF"/>
                </a:solidFill>
              </a:rPr>
              <a:t>   - Saying “Yes” to God</a:t>
            </a:r>
          </a:p>
        </p:txBody>
      </p:sp>
      <p:sp>
        <p:nvSpPr>
          <p:cNvPr id="50207" name="Line 2085"/>
          <p:cNvSpPr>
            <a:spLocks noChangeShapeType="1"/>
          </p:cNvSpPr>
          <p:nvPr/>
        </p:nvSpPr>
        <p:spPr bwMode="auto">
          <a:xfrm>
            <a:off x="3896771" y="3771609"/>
            <a:ext cx="1375102"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08" name="Text Box 2086"/>
          <p:cNvSpPr txBox="1">
            <a:spLocks noChangeArrowheads="1"/>
          </p:cNvSpPr>
          <p:nvPr/>
        </p:nvSpPr>
        <p:spPr bwMode="auto">
          <a:xfrm>
            <a:off x="7352036" y="2565768"/>
            <a:ext cx="187942" cy="317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1618" dirty="0">
                <a:solidFill>
                  <a:srgbClr val="000000"/>
                </a:solidFill>
              </a:rPr>
              <a:t> </a:t>
            </a:r>
          </a:p>
        </p:txBody>
      </p:sp>
      <p:grpSp>
        <p:nvGrpSpPr>
          <p:cNvPr id="50209" name="Group 2087"/>
          <p:cNvGrpSpPr>
            <a:grpSpLocks/>
          </p:cNvGrpSpPr>
          <p:nvPr/>
        </p:nvGrpSpPr>
        <p:grpSpPr bwMode="auto">
          <a:xfrm>
            <a:off x="7423243" y="2582110"/>
            <a:ext cx="1314401" cy="1465959"/>
            <a:chOff x="3168" y="2033"/>
            <a:chExt cx="1056" cy="1233"/>
          </a:xfrm>
        </p:grpSpPr>
        <p:sp>
          <p:nvSpPr>
            <p:cNvPr id="50226" name="Text Box 2088"/>
            <p:cNvSpPr txBox="1">
              <a:spLocks noChangeArrowheads="1"/>
            </p:cNvSpPr>
            <p:nvPr/>
          </p:nvSpPr>
          <p:spPr bwMode="auto">
            <a:xfrm>
              <a:off x="3168" y="2033"/>
              <a:ext cx="1056" cy="267"/>
            </a:xfrm>
            <a:prstGeom prst="rect">
              <a:avLst/>
            </a:prstGeom>
            <a:solidFill>
              <a:srgbClr val="660066"/>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618" b="1" dirty="0">
                  <a:solidFill>
                    <a:srgbClr val="FFFFFF"/>
                  </a:solidFill>
                </a:rPr>
                <a:t>CHARITY</a:t>
              </a:r>
              <a:endParaRPr lang="en-US" altLang="en-US" sz="1765" dirty="0">
                <a:solidFill>
                  <a:srgbClr val="FFFFFF"/>
                </a:solidFill>
              </a:endParaRPr>
            </a:p>
          </p:txBody>
        </p:sp>
        <p:sp>
          <p:nvSpPr>
            <p:cNvPr id="50227" name="Text Box 2089"/>
            <p:cNvSpPr txBox="1">
              <a:spLocks noChangeArrowheads="1"/>
            </p:cNvSpPr>
            <p:nvPr/>
          </p:nvSpPr>
          <p:spPr bwMode="auto">
            <a:xfrm>
              <a:off x="3168" y="2304"/>
              <a:ext cx="1056" cy="962"/>
            </a:xfrm>
            <a:prstGeom prst="rect">
              <a:avLst/>
            </a:prstGeom>
            <a:solidFill>
              <a:srgbClr val="660066"/>
            </a:solidFill>
            <a:ln w="2857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8107" tIns="34054" rIns="68107" bIns="34054">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50000"/>
                </a:spcBef>
                <a:spcAft>
                  <a:spcPct val="0"/>
                </a:spcAft>
                <a:buNone/>
              </a:pPr>
              <a:r>
                <a:rPr lang="en-US" altLang="en-US" sz="1176" b="1" dirty="0">
                  <a:solidFill>
                    <a:srgbClr val="FFFFFF"/>
                  </a:solidFill>
                </a:rPr>
                <a:t>COMPASSION AND CARE</a:t>
              </a:r>
            </a:p>
            <a:p>
              <a:pPr defTabSz="677027" eaLnBrk="0" fontAlgn="base" hangingPunct="0">
                <a:spcBef>
                  <a:spcPct val="50000"/>
                </a:spcBef>
                <a:spcAft>
                  <a:spcPct val="0"/>
                </a:spcAft>
                <a:buFontTx/>
                <a:buChar char="-"/>
              </a:pPr>
              <a:r>
                <a:rPr lang="en-US" altLang="en-US" sz="882" b="1" dirty="0">
                  <a:solidFill>
                    <a:srgbClr val="FFFFFF"/>
                  </a:solidFill>
                </a:rPr>
                <a:t> Find a Need &amp; </a:t>
              </a:r>
              <a:r>
                <a:rPr lang="en-US" altLang="en-US" sz="588" b="1" dirty="0">
                  <a:solidFill>
                    <a:srgbClr val="FFFFFF"/>
                  </a:solidFill>
                </a:rPr>
                <a:t>  </a:t>
              </a:r>
              <a:r>
                <a:rPr lang="en-US" altLang="en-US" sz="882" b="1" dirty="0">
                  <a:solidFill>
                    <a:srgbClr val="FFFFFF"/>
                  </a:solidFill>
                </a:rPr>
                <a:t>Fill It  - Find a Hurt &amp; </a:t>
              </a:r>
              <a:r>
                <a:rPr lang="en-US" altLang="en-US" sz="588" b="1" dirty="0">
                  <a:solidFill>
                    <a:srgbClr val="FFFFFF"/>
                  </a:solidFill>
                </a:rPr>
                <a:t> </a:t>
              </a:r>
              <a:r>
                <a:rPr lang="en-US" altLang="en-US" sz="882" b="1" dirty="0">
                  <a:solidFill>
                    <a:srgbClr val="FFFFFF"/>
                  </a:solidFill>
                </a:rPr>
                <a:t>Heal It</a:t>
              </a:r>
            </a:p>
            <a:p>
              <a:pPr defTabSz="677027" eaLnBrk="0" fontAlgn="base" hangingPunct="0">
                <a:spcBef>
                  <a:spcPct val="50000"/>
                </a:spcBef>
                <a:spcAft>
                  <a:spcPct val="0"/>
                </a:spcAft>
                <a:buNone/>
              </a:pPr>
              <a:r>
                <a:rPr lang="en-US" altLang="en-US" sz="1176" b="1" dirty="0">
                  <a:solidFill>
                    <a:srgbClr val="FFFFFF"/>
                  </a:solidFill>
                </a:rPr>
                <a:t>   </a:t>
              </a:r>
              <a:r>
                <a:rPr lang="en-US" altLang="en-US" sz="1618" b="1" dirty="0">
                  <a:solidFill>
                    <a:srgbClr val="FFFFFF"/>
                  </a:solidFill>
                </a:rPr>
                <a:t>ACTIONS</a:t>
              </a:r>
            </a:p>
          </p:txBody>
        </p:sp>
      </p:grpSp>
      <p:sp>
        <p:nvSpPr>
          <p:cNvPr id="50210" name="Line 2090"/>
          <p:cNvSpPr>
            <a:spLocks noChangeShapeType="1"/>
          </p:cNvSpPr>
          <p:nvPr/>
        </p:nvSpPr>
        <p:spPr bwMode="auto">
          <a:xfrm flipV="1">
            <a:off x="6287440" y="556812"/>
            <a:ext cx="0" cy="22762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1" name="Line 2091"/>
          <p:cNvSpPr>
            <a:spLocks noChangeShapeType="1"/>
          </p:cNvSpPr>
          <p:nvPr/>
        </p:nvSpPr>
        <p:spPr bwMode="auto">
          <a:xfrm>
            <a:off x="7423243" y="3772776"/>
            <a:ext cx="1314401"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2" name="Text Box 2092"/>
          <p:cNvSpPr txBox="1">
            <a:spLocks noChangeArrowheads="1"/>
          </p:cNvSpPr>
          <p:nvPr/>
        </p:nvSpPr>
        <p:spPr bwMode="auto">
          <a:xfrm>
            <a:off x="3406497" y="762260"/>
            <a:ext cx="331519" cy="5570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662" tIns="33831" rIns="67662" bIns="33831">
            <a:spAutoFit/>
          </a:bodyP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77027" eaLnBrk="0" fontAlgn="base" hangingPunct="0">
              <a:spcBef>
                <a:spcPct val="0"/>
              </a:spcBef>
              <a:spcAft>
                <a:spcPct val="0"/>
              </a:spcAft>
              <a:buNone/>
            </a:pPr>
            <a:r>
              <a:rPr lang="en-US" altLang="en-US" sz="882" dirty="0">
                <a:solidFill>
                  <a:srgbClr val="000000"/>
                </a:solidFill>
              </a:rPr>
              <a:t> </a:t>
            </a:r>
            <a:r>
              <a:rPr lang="en-US" altLang="en-US" sz="1324" dirty="0">
                <a:solidFill>
                  <a:srgbClr val="F91807"/>
                </a:solidFill>
                <a:latin typeface="Arial Black" panose="020B0A04020102020204" pitchFamily="34" charset="0"/>
              </a:rPr>
              <a:t>P</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U</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R</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S</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U I</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N</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G</a:t>
            </a:r>
          </a:p>
          <a:p>
            <a:pPr defTabSz="677027" eaLnBrk="0" fontAlgn="base" hangingPunct="0">
              <a:spcBef>
                <a:spcPct val="0"/>
              </a:spcBef>
              <a:spcAft>
                <a:spcPct val="0"/>
              </a:spcAft>
              <a:buNone/>
            </a:pPr>
            <a:endParaRPr lang="en-US" altLang="en-US" sz="1324" dirty="0">
              <a:solidFill>
                <a:srgbClr val="F91807"/>
              </a:solidFill>
              <a:latin typeface="Arial Black" panose="020B0A04020102020204" pitchFamily="34" charset="0"/>
            </a:endParaRP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G</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O</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D</a:t>
            </a:r>
          </a:p>
          <a:p>
            <a:pPr defTabSz="677027" eaLnBrk="0" fontAlgn="base" hangingPunct="0">
              <a:spcBef>
                <a:spcPct val="0"/>
              </a:spcBef>
              <a:spcAft>
                <a:spcPct val="0"/>
              </a:spcAft>
              <a:buNone/>
            </a:pPr>
            <a:endParaRPr lang="en-US" altLang="en-US" sz="1324" dirty="0">
              <a:solidFill>
                <a:srgbClr val="F91807"/>
              </a:solidFill>
              <a:latin typeface="Arial Black" panose="020B0A04020102020204" pitchFamily="34" charset="0"/>
            </a:endParaRP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W</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I</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T</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H</a:t>
            </a:r>
          </a:p>
          <a:p>
            <a:pPr defTabSz="677027" eaLnBrk="0" fontAlgn="base" hangingPunct="0">
              <a:spcBef>
                <a:spcPct val="0"/>
              </a:spcBef>
              <a:spcAft>
                <a:spcPct val="0"/>
              </a:spcAft>
              <a:buNone/>
            </a:pPr>
            <a:endParaRPr lang="en-US" altLang="en-US" sz="1324" dirty="0">
              <a:solidFill>
                <a:srgbClr val="F91807"/>
              </a:solidFill>
              <a:latin typeface="Arial Black" panose="020B0A04020102020204" pitchFamily="34" charset="0"/>
            </a:endParaRP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P</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A</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S</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S</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I</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O</a:t>
            </a:r>
          </a:p>
          <a:p>
            <a:pPr defTabSz="677027" eaLnBrk="0" fontAlgn="base" hangingPunct="0">
              <a:spcBef>
                <a:spcPct val="0"/>
              </a:spcBef>
              <a:spcAft>
                <a:spcPct val="0"/>
              </a:spcAft>
              <a:buNone/>
            </a:pPr>
            <a:r>
              <a:rPr lang="en-US" altLang="en-US" sz="1324" dirty="0">
                <a:solidFill>
                  <a:srgbClr val="F91807"/>
                </a:solidFill>
                <a:latin typeface="Arial Black" panose="020B0A04020102020204" pitchFamily="34" charset="0"/>
              </a:rPr>
              <a:t>N </a:t>
            </a:r>
          </a:p>
          <a:p>
            <a:pPr defTabSz="677027" eaLnBrk="0" fontAlgn="base" hangingPunct="0">
              <a:spcBef>
                <a:spcPct val="0"/>
              </a:spcBef>
              <a:spcAft>
                <a:spcPct val="0"/>
              </a:spcAft>
              <a:buNone/>
            </a:pPr>
            <a:r>
              <a:rPr lang="en-US" altLang="en-US" sz="1324" dirty="0">
                <a:solidFill>
                  <a:srgbClr val="000000"/>
                </a:solidFill>
                <a:latin typeface="Arial Black" panose="020B0A04020102020204" pitchFamily="34" charset="0"/>
              </a:rPr>
              <a:t> </a:t>
            </a:r>
          </a:p>
          <a:p>
            <a:pPr defTabSz="677027" eaLnBrk="0" fontAlgn="base" hangingPunct="0">
              <a:spcBef>
                <a:spcPct val="0"/>
              </a:spcBef>
              <a:spcAft>
                <a:spcPct val="0"/>
              </a:spcAft>
              <a:buNone/>
            </a:pPr>
            <a:endParaRPr lang="en-US" altLang="en-US" sz="1324" dirty="0">
              <a:solidFill>
                <a:srgbClr val="000000"/>
              </a:solidFill>
              <a:latin typeface="Arial Black" panose="020B0A04020102020204" pitchFamily="34" charset="0"/>
            </a:endParaRPr>
          </a:p>
        </p:txBody>
      </p:sp>
      <p:sp>
        <p:nvSpPr>
          <p:cNvPr id="50213" name="Line 2093"/>
          <p:cNvSpPr>
            <a:spLocks noChangeShapeType="1"/>
          </p:cNvSpPr>
          <p:nvPr/>
        </p:nvSpPr>
        <p:spPr bwMode="auto">
          <a:xfrm>
            <a:off x="3854747" y="2017128"/>
            <a:ext cx="1344752"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4" name="Line 2094"/>
          <p:cNvSpPr>
            <a:spLocks noChangeShapeType="1"/>
          </p:cNvSpPr>
          <p:nvPr/>
        </p:nvSpPr>
        <p:spPr bwMode="auto">
          <a:xfrm flipH="1">
            <a:off x="5255530" y="3250984"/>
            <a:ext cx="3361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5" name="Line 2095"/>
          <p:cNvSpPr>
            <a:spLocks noChangeShapeType="1"/>
          </p:cNvSpPr>
          <p:nvPr/>
        </p:nvSpPr>
        <p:spPr bwMode="auto">
          <a:xfrm>
            <a:off x="7048532" y="3250984"/>
            <a:ext cx="3361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6" name="Line 2096"/>
          <p:cNvSpPr>
            <a:spLocks noChangeShapeType="1"/>
          </p:cNvSpPr>
          <p:nvPr/>
        </p:nvSpPr>
        <p:spPr bwMode="auto">
          <a:xfrm>
            <a:off x="5479655" y="1830357"/>
            <a:ext cx="1568877"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7" name="Line 2097"/>
          <p:cNvSpPr>
            <a:spLocks noChangeShapeType="1"/>
          </p:cNvSpPr>
          <p:nvPr/>
        </p:nvSpPr>
        <p:spPr bwMode="auto">
          <a:xfrm flipV="1">
            <a:off x="8020910" y="2297284"/>
            <a:ext cx="0" cy="28015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8" name="Line 2098"/>
          <p:cNvSpPr>
            <a:spLocks noChangeShapeType="1"/>
          </p:cNvSpPr>
          <p:nvPr/>
        </p:nvSpPr>
        <p:spPr bwMode="auto">
          <a:xfrm>
            <a:off x="5647749" y="3754099"/>
            <a:ext cx="1344752"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19" name="Oval 2099"/>
          <p:cNvSpPr>
            <a:spLocks noChangeArrowheads="1"/>
          </p:cNvSpPr>
          <p:nvPr/>
        </p:nvSpPr>
        <p:spPr bwMode="auto">
          <a:xfrm>
            <a:off x="3854747" y="504282"/>
            <a:ext cx="4818693" cy="6219476"/>
          </a:xfrm>
          <a:prstGeom prst="ellipse">
            <a:avLst/>
          </a:prstGeom>
          <a:noFill/>
          <a:ln w="57150">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50220" name="Line 2100"/>
          <p:cNvSpPr>
            <a:spLocks noChangeShapeType="1"/>
          </p:cNvSpPr>
          <p:nvPr/>
        </p:nvSpPr>
        <p:spPr bwMode="auto">
          <a:xfrm flipV="1">
            <a:off x="5367593" y="616345"/>
            <a:ext cx="224125" cy="112063"/>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21" name="Line 2101"/>
          <p:cNvSpPr>
            <a:spLocks noChangeShapeType="1"/>
          </p:cNvSpPr>
          <p:nvPr/>
        </p:nvSpPr>
        <p:spPr bwMode="auto">
          <a:xfrm>
            <a:off x="8449316" y="2297284"/>
            <a:ext cx="56031" cy="22412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22" name="Line 2102"/>
          <p:cNvSpPr>
            <a:spLocks noChangeShapeType="1"/>
          </p:cNvSpPr>
          <p:nvPr/>
        </p:nvSpPr>
        <p:spPr bwMode="auto">
          <a:xfrm flipH="1">
            <a:off x="8561378" y="4258380"/>
            <a:ext cx="56031" cy="168094"/>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23" name="Line 2103"/>
          <p:cNvSpPr>
            <a:spLocks noChangeShapeType="1"/>
          </p:cNvSpPr>
          <p:nvPr/>
        </p:nvSpPr>
        <p:spPr bwMode="auto">
          <a:xfrm flipH="1" flipV="1">
            <a:off x="3873425" y="4127641"/>
            <a:ext cx="56031" cy="224125"/>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24" name="Line 2104"/>
          <p:cNvSpPr>
            <a:spLocks noChangeShapeType="1"/>
          </p:cNvSpPr>
          <p:nvPr/>
        </p:nvSpPr>
        <p:spPr bwMode="auto">
          <a:xfrm>
            <a:off x="5479655" y="1008564"/>
            <a:ext cx="1568877"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0225" name="Line 2105"/>
          <p:cNvSpPr>
            <a:spLocks noChangeShapeType="1"/>
          </p:cNvSpPr>
          <p:nvPr/>
        </p:nvSpPr>
        <p:spPr bwMode="auto">
          <a:xfrm>
            <a:off x="3910779" y="6275508"/>
            <a:ext cx="4762662"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AutoShape 2"/>
          <p:cNvSpPr>
            <a:spLocks noChangeArrowheads="1"/>
          </p:cNvSpPr>
          <p:nvPr/>
        </p:nvSpPr>
        <p:spPr bwMode="auto">
          <a:xfrm rot="-5400000">
            <a:off x="4218951" y="-252141"/>
            <a:ext cx="1176658" cy="2465378"/>
          </a:xfrm>
          <a:prstGeom prst="rtTriangle">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75" name="AutoShape 3"/>
          <p:cNvSpPr>
            <a:spLocks noChangeArrowheads="1"/>
          </p:cNvSpPr>
          <p:nvPr/>
        </p:nvSpPr>
        <p:spPr bwMode="auto">
          <a:xfrm rot="5400000" flipH="1">
            <a:off x="6796391" y="-252141"/>
            <a:ext cx="1176658" cy="2465378"/>
          </a:xfrm>
          <a:prstGeom prst="rtTriangle">
            <a:avLst/>
          </a:prstGeom>
          <a:solidFill>
            <a:schemeClr val="accent2"/>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76" name="Line 4"/>
          <p:cNvSpPr>
            <a:spLocks noChangeShapeType="1"/>
          </p:cNvSpPr>
          <p:nvPr/>
        </p:nvSpPr>
        <p:spPr bwMode="auto">
          <a:xfrm>
            <a:off x="4639186" y="1064595"/>
            <a:ext cx="291362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77" name="Rectangle 5"/>
          <p:cNvSpPr>
            <a:spLocks noChangeArrowheads="1"/>
          </p:cNvSpPr>
          <p:nvPr/>
        </p:nvSpPr>
        <p:spPr bwMode="auto">
          <a:xfrm>
            <a:off x="6152031" y="1568877"/>
            <a:ext cx="2465378" cy="2017127"/>
          </a:xfrm>
          <a:prstGeom prst="rect">
            <a:avLst/>
          </a:prstGeom>
          <a:solidFill>
            <a:schemeClr val="accent2"/>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78" name="Text Box 6"/>
          <p:cNvSpPr txBox="1">
            <a:spLocks noChangeArrowheads="1"/>
          </p:cNvSpPr>
          <p:nvPr/>
        </p:nvSpPr>
        <p:spPr bwMode="auto">
          <a:xfrm>
            <a:off x="5233351" y="722571"/>
            <a:ext cx="1684254"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C H U  R C H</a:t>
            </a:r>
          </a:p>
        </p:txBody>
      </p:sp>
      <p:sp>
        <p:nvSpPr>
          <p:cNvPr id="156679" name="Rectangle 7"/>
          <p:cNvSpPr>
            <a:spLocks noChangeArrowheads="1"/>
          </p:cNvSpPr>
          <p:nvPr/>
        </p:nvSpPr>
        <p:spPr bwMode="auto">
          <a:xfrm>
            <a:off x="7272658" y="4594568"/>
            <a:ext cx="1064595" cy="1568877"/>
          </a:xfrm>
          <a:prstGeom prst="rect">
            <a:avLst/>
          </a:prstGeom>
          <a:solidFill>
            <a:srgbClr val="00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000000"/>
              </a:solidFill>
              <a:latin typeface="Arial Black" panose="020B0A04020102020204" pitchFamily="34" charset="0"/>
            </a:endParaRPr>
          </a:p>
        </p:txBody>
      </p:sp>
      <p:sp>
        <p:nvSpPr>
          <p:cNvPr id="156680" name="Text Box 8"/>
          <p:cNvSpPr txBox="1">
            <a:spLocks noChangeArrowheads="1"/>
          </p:cNvSpPr>
          <p:nvPr/>
        </p:nvSpPr>
        <p:spPr bwMode="auto">
          <a:xfrm>
            <a:off x="4975374" y="4638927"/>
            <a:ext cx="1068701" cy="520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SPIRIT</a:t>
            </a:r>
          </a:p>
          <a:p>
            <a:pPr defTabSz="672358" eaLnBrk="0" fontAlgn="base" hangingPunct="0">
              <a:spcBef>
                <a:spcPct val="0"/>
              </a:spcBef>
              <a:spcAft>
                <a:spcPct val="0"/>
              </a:spcAft>
            </a:pPr>
            <a:endParaRPr lang="en-US" altLang="en-US" sz="588"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Supernatural</a:t>
            </a:r>
          </a:p>
        </p:txBody>
      </p:sp>
      <p:sp>
        <p:nvSpPr>
          <p:cNvPr id="156681" name="Text Box 9"/>
          <p:cNvSpPr txBox="1">
            <a:spLocks noChangeArrowheads="1"/>
          </p:cNvSpPr>
          <p:nvPr/>
        </p:nvSpPr>
        <p:spPr bwMode="auto">
          <a:xfrm>
            <a:off x="6208063" y="4650600"/>
            <a:ext cx="890768" cy="1538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SOUL</a:t>
            </a:r>
          </a:p>
          <a:p>
            <a:pPr defTabSz="672358" eaLnBrk="0" fontAlgn="base" hangingPunct="0">
              <a:spcBef>
                <a:spcPct val="0"/>
              </a:spcBef>
              <a:spcAft>
                <a:spcPct val="0"/>
              </a:spcAft>
            </a:pPr>
            <a:endParaRPr lang="en-US" altLang="en-US" sz="294"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t>
            </a:r>
            <a:r>
              <a:rPr lang="en-US" altLang="en-US" sz="882" b="0" dirty="0">
                <a:solidFill>
                  <a:srgbClr val="FFFFFF"/>
                </a:solidFill>
                <a:latin typeface="Arial Black" panose="020B0A04020102020204" pitchFamily="34" charset="0"/>
              </a:rPr>
              <a:t>WILL</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MIND</a:t>
            </a:r>
          </a:p>
          <a:p>
            <a:pPr defTabSz="672358" eaLnBrk="0" fontAlgn="base" hangingPunct="0">
              <a:spcBef>
                <a:spcPct val="0"/>
              </a:spcBef>
              <a:spcAft>
                <a:spcPct val="0"/>
              </a:spcAft>
              <a:buFontTx/>
              <a:buChar char="-"/>
            </a:pPr>
            <a:r>
              <a:rPr lang="en-US" altLang="en-US" sz="882" b="0" dirty="0">
                <a:solidFill>
                  <a:srgbClr val="FFFFFF"/>
                </a:solidFill>
                <a:latin typeface="Arial Black" panose="020B0A04020102020204" pitchFamily="34" charset="0"/>
              </a:rPr>
              <a:t> EMOTIONS</a:t>
            </a:r>
          </a:p>
          <a:p>
            <a:pPr defTabSz="672358" eaLnBrk="0" fontAlgn="base" hangingPunct="0">
              <a:spcBef>
                <a:spcPct val="0"/>
              </a:spcBef>
              <a:spcAft>
                <a:spcPct val="0"/>
              </a:spcAft>
              <a:buFontTx/>
              <a:buChar char="-"/>
            </a:pPr>
            <a:endParaRPr lang="en-US" altLang="en-US" sz="588"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Natural</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Talents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Giftings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&amp;</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Abilities</a:t>
            </a:r>
          </a:p>
        </p:txBody>
      </p:sp>
      <p:sp>
        <p:nvSpPr>
          <p:cNvPr id="156682" name="Text Box 10"/>
          <p:cNvSpPr txBox="1">
            <a:spLocks noChangeArrowheads="1"/>
          </p:cNvSpPr>
          <p:nvPr/>
        </p:nvSpPr>
        <p:spPr bwMode="auto">
          <a:xfrm>
            <a:off x="7502645" y="4594568"/>
            <a:ext cx="665321" cy="1041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u="sng" dirty="0">
                <a:solidFill>
                  <a:srgbClr val="FFFFFF"/>
                </a:solidFill>
                <a:latin typeface="Arial Black" panose="020B0A04020102020204" pitchFamily="34" charset="0"/>
              </a:rPr>
              <a:t>BODY</a:t>
            </a:r>
          </a:p>
          <a:p>
            <a:pPr algn="ctr" defTabSz="672358" eaLnBrk="0" fontAlgn="base" hangingPunct="0">
              <a:spcBef>
                <a:spcPct val="0"/>
              </a:spcBef>
              <a:spcAft>
                <a:spcPct val="0"/>
              </a:spcAft>
            </a:pPr>
            <a:endParaRPr lang="en-US" altLang="en-US" sz="1324" b="0" u="sng" dirty="0">
              <a:solidFill>
                <a:srgbClr val="FFFFFF"/>
              </a:solidFill>
              <a:latin typeface="Arial Black" panose="020B0A04020102020204" pitchFamily="34" charset="0"/>
            </a:endParaRPr>
          </a:p>
          <a:p>
            <a:pPr algn="ctr" defTabSz="672358" eaLnBrk="0" fontAlgn="base" hangingPunct="0">
              <a:spcBef>
                <a:spcPct val="0"/>
              </a:spcBef>
              <a:spcAft>
                <a:spcPct val="0"/>
              </a:spcAft>
            </a:pPr>
            <a:endParaRPr lang="en-US" altLang="en-US" sz="588" dirty="0">
              <a:solidFill>
                <a:srgbClr val="FFFFFF"/>
              </a:solidFill>
              <a:latin typeface="Times New Roman" panose="02020603050405020304" pitchFamily="18" charset="0"/>
            </a:endParaRPr>
          </a:p>
          <a:p>
            <a:pPr algn="ct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THE</a:t>
            </a:r>
          </a:p>
          <a:p>
            <a:pPr algn="ct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FIVE</a:t>
            </a:r>
          </a:p>
          <a:p>
            <a:pPr algn="ct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SENSES</a:t>
            </a:r>
          </a:p>
        </p:txBody>
      </p:sp>
      <p:sp>
        <p:nvSpPr>
          <p:cNvPr id="156683" name="Rectangle 11"/>
          <p:cNvSpPr>
            <a:spLocks noChangeArrowheads="1"/>
          </p:cNvSpPr>
          <p:nvPr/>
        </p:nvSpPr>
        <p:spPr bwMode="auto">
          <a:xfrm>
            <a:off x="4919342" y="4090287"/>
            <a:ext cx="3473942" cy="2129190"/>
          </a:xfrm>
          <a:prstGeom prst="rect">
            <a:avLst/>
          </a:prstGeom>
          <a:noFill/>
          <a:ln w="762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156684" name="Line 12"/>
          <p:cNvSpPr>
            <a:spLocks noChangeShapeType="1"/>
          </p:cNvSpPr>
          <p:nvPr/>
        </p:nvSpPr>
        <p:spPr bwMode="auto">
          <a:xfrm>
            <a:off x="4919342" y="4314412"/>
            <a:ext cx="347394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85" name="Line 13"/>
          <p:cNvSpPr>
            <a:spLocks noChangeShapeType="1"/>
          </p:cNvSpPr>
          <p:nvPr/>
        </p:nvSpPr>
        <p:spPr bwMode="auto">
          <a:xfrm>
            <a:off x="6096000" y="4090286"/>
            <a:ext cx="0" cy="448251"/>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86" name="Text Box 14"/>
          <p:cNvSpPr txBox="1">
            <a:spLocks noChangeArrowheads="1"/>
          </p:cNvSpPr>
          <p:nvPr/>
        </p:nvSpPr>
        <p:spPr bwMode="auto">
          <a:xfrm>
            <a:off x="5092106" y="3810130"/>
            <a:ext cx="3266418"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B o r n   A g a i n   B e l i e v e r </a:t>
            </a:r>
          </a:p>
        </p:txBody>
      </p:sp>
      <p:sp>
        <p:nvSpPr>
          <p:cNvPr id="156687" name="Text Box 15"/>
          <p:cNvSpPr txBox="1">
            <a:spLocks noChangeArrowheads="1"/>
          </p:cNvSpPr>
          <p:nvPr/>
        </p:nvSpPr>
        <p:spPr bwMode="auto">
          <a:xfrm>
            <a:off x="4901833" y="4090287"/>
            <a:ext cx="1200147" cy="452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SPIRITUAL MAN</a:t>
            </a:r>
          </a:p>
          <a:p>
            <a:pPr defTabSz="672358" eaLnBrk="0" fontAlgn="base" hangingPunct="0">
              <a:spcBef>
                <a:spcPct val="0"/>
              </a:spcBef>
              <a:spcAft>
                <a:spcPct val="0"/>
              </a:spcAft>
            </a:pPr>
            <a:endParaRPr lang="en-US" altLang="en-US" sz="441"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FF0000"/>
                </a:solidFill>
                <a:latin typeface="Arial Black" panose="020B0A04020102020204" pitchFamily="34" charset="0"/>
              </a:rPr>
              <a:t>   </a:t>
            </a:r>
            <a:r>
              <a:rPr lang="en-US" altLang="en-US" sz="1029" dirty="0">
                <a:solidFill>
                  <a:srgbClr val="FF0000"/>
                </a:solidFill>
                <a:latin typeface="Times New Roman" panose="02020603050405020304" pitchFamily="18" charset="0"/>
              </a:rPr>
              <a:t>Son   of God</a:t>
            </a:r>
          </a:p>
        </p:txBody>
      </p:sp>
      <p:sp>
        <p:nvSpPr>
          <p:cNvPr id="156688" name="Text Box 16"/>
          <p:cNvSpPr txBox="1">
            <a:spLocks noChangeArrowheads="1"/>
          </p:cNvSpPr>
          <p:nvPr/>
        </p:nvSpPr>
        <p:spPr bwMode="auto">
          <a:xfrm>
            <a:off x="6508064" y="4090287"/>
            <a:ext cx="1334799" cy="429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dirty="0">
                <a:solidFill>
                  <a:srgbClr val="3333CC"/>
                </a:solidFill>
                <a:latin typeface="Times New Roman" panose="02020603050405020304" pitchFamily="18" charset="0"/>
              </a:rPr>
              <a:t>     NATURAL  MAN</a:t>
            </a:r>
          </a:p>
          <a:p>
            <a:pPr defTabSz="672358" eaLnBrk="0" fontAlgn="base" hangingPunct="0">
              <a:spcBef>
                <a:spcPct val="0"/>
              </a:spcBef>
              <a:spcAft>
                <a:spcPct val="0"/>
              </a:spcAft>
            </a:pPr>
            <a:endParaRPr lang="en-US" altLang="en-US" sz="294" dirty="0">
              <a:solidFill>
                <a:srgbClr val="3333CC"/>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3333CC"/>
                </a:solidFill>
                <a:latin typeface="Times New Roman" panose="02020603050405020304" pitchFamily="18" charset="0"/>
              </a:rPr>
              <a:t>         Son  of  Man</a:t>
            </a:r>
          </a:p>
        </p:txBody>
      </p:sp>
      <p:sp>
        <p:nvSpPr>
          <p:cNvPr id="156689" name="Text Box 17"/>
          <p:cNvSpPr txBox="1">
            <a:spLocks noChangeArrowheads="1"/>
          </p:cNvSpPr>
          <p:nvPr/>
        </p:nvSpPr>
        <p:spPr bwMode="auto">
          <a:xfrm>
            <a:off x="4981211" y="5154881"/>
            <a:ext cx="898782" cy="99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1176" b="0" dirty="0">
                <a:solidFill>
                  <a:srgbClr val="FFFFFF"/>
                </a:solidFill>
                <a:latin typeface="Arial Black" panose="020B0A04020102020204" pitchFamily="34" charset="0"/>
              </a:rPr>
              <a:t>Divine</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Ability</a:t>
            </a:r>
          </a:p>
          <a:p>
            <a:pPr defTabSz="672358" eaLnBrk="0" fontAlgn="base" hangingPunct="0">
              <a:spcBef>
                <a:spcPct val="0"/>
              </a:spcBef>
              <a:spcAft>
                <a:spcPct val="0"/>
              </a:spcAft>
            </a:pPr>
            <a:endParaRPr lang="en-US" altLang="en-US" sz="44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Gifts of</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the Spirit</a:t>
            </a:r>
          </a:p>
          <a:p>
            <a:pPr defTabSz="672358" eaLnBrk="0" fontAlgn="base" hangingPunct="0">
              <a:spcBef>
                <a:spcPct val="0"/>
              </a:spcBef>
              <a:spcAft>
                <a:spcPct val="0"/>
              </a:spcAft>
            </a:pPr>
            <a:r>
              <a:rPr lang="en-US" altLang="en-US" sz="882" dirty="0">
                <a:solidFill>
                  <a:srgbClr val="000000"/>
                </a:solidFill>
                <a:latin typeface="Times New Roman" panose="02020603050405020304" pitchFamily="18" charset="0"/>
              </a:rPr>
              <a:t> </a:t>
            </a:r>
            <a:r>
              <a:rPr lang="en-US" altLang="en-US" sz="882" dirty="0">
                <a:solidFill>
                  <a:srgbClr val="FFFFFF"/>
                </a:solidFill>
                <a:latin typeface="Times New Roman" panose="02020603050405020304" pitchFamily="18" charset="0"/>
              </a:rPr>
              <a:t>Operate Here</a:t>
            </a:r>
          </a:p>
        </p:txBody>
      </p:sp>
      <p:sp>
        <p:nvSpPr>
          <p:cNvPr id="156690" name="Line 18"/>
          <p:cNvSpPr>
            <a:spLocks noChangeShapeType="1"/>
          </p:cNvSpPr>
          <p:nvPr/>
        </p:nvSpPr>
        <p:spPr bwMode="auto">
          <a:xfrm>
            <a:off x="6096000" y="4538537"/>
            <a:ext cx="0" cy="1680940"/>
          </a:xfrm>
          <a:prstGeom prst="line">
            <a:avLst/>
          </a:prstGeom>
          <a:noFill/>
          <a:ln w="19050">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1" name="Line 19"/>
          <p:cNvSpPr>
            <a:spLocks noChangeShapeType="1"/>
          </p:cNvSpPr>
          <p:nvPr/>
        </p:nvSpPr>
        <p:spPr bwMode="auto">
          <a:xfrm>
            <a:off x="4919342" y="4538537"/>
            <a:ext cx="3473942"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2" name="Line 20"/>
          <p:cNvSpPr>
            <a:spLocks noChangeShapeType="1"/>
          </p:cNvSpPr>
          <p:nvPr/>
        </p:nvSpPr>
        <p:spPr bwMode="auto">
          <a:xfrm>
            <a:off x="6096000" y="952533"/>
            <a:ext cx="0" cy="5491069"/>
          </a:xfrm>
          <a:prstGeom prst="line">
            <a:avLst/>
          </a:prstGeom>
          <a:noFill/>
          <a:ln w="57150">
            <a:solidFill>
              <a:schemeClr val="tx2"/>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3" name="AutoShape 21"/>
          <p:cNvSpPr>
            <a:spLocks noChangeArrowheads="1"/>
          </p:cNvSpPr>
          <p:nvPr/>
        </p:nvSpPr>
        <p:spPr bwMode="auto">
          <a:xfrm>
            <a:off x="5423624" y="448251"/>
            <a:ext cx="1400783" cy="336188"/>
          </a:xfrm>
          <a:prstGeom prst="irregularSeal1">
            <a:avLst/>
          </a:prstGeom>
          <a:solidFill>
            <a:srgbClr val="FFFF66"/>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156694" name="AutoShape 22"/>
          <p:cNvSpPr>
            <a:spLocks noChangeArrowheads="1"/>
          </p:cNvSpPr>
          <p:nvPr/>
        </p:nvSpPr>
        <p:spPr bwMode="auto">
          <a:xfrm>
            <a:off x="5815843" y="6387570"/>
            <a:ext cx="672376" cy="448251"/>
          </a:xfrm>
          <a:prstGeom prst="irregularSeal1">
            <a:avLst/>
          </a:prstGeom>
          <a:solidFill>
            <a:srgbClr val="FF0000"/>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dirty="0">
                <a:solidFill>
                  <a:srgbClr val="FFFFFF"/>
                </a:solidFill>
                <a:latin typeface="Elephant" panose="02020904090505020303" pitchFamily="18" charset="0"/>
              </a:rPr>
              <a:t>Power</a:t>
            </a:r>
          </a:p>
        </p:txBody>
      </p:sp>
      <p:sp>
        <p:nvSpPr>
          <p:cNvPr id="156695" name="Text Box 23"/>
          <p:cNvSpPr txBox="1">
            <a:spLocks noChangeArrowheads="1"/>
          </p:cNvSpPr>
          <p:nvPr/>
        </p:nvSpPr>
        <p:spPr bwMode="auto">
          <a:xfrm>
            <a:off x="3462528" y="4104699"/>
            <a:ext cx="2577441" cy="312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588" i="1"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God’s eternal purpose</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and  will  for  every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born-again believer is to</a:t>
            </a:r>
          </a:p>
          <a:p>
            <a:pPr defTabSz="672358" eaLnBrk="0" fontAlgn="base" hangingPunct="0">
              <a:spcBef>
                <a:spcPct val="0"/>
              </a:spcBef>
              <a:spcAft>
                <a:spcPct val="0"/>
              </a:spcAft>
            </a:pPr>
            <a:r>
              <a:rPr lang="en-US" altLang="en-US" sz="882" u="sng" dirty="0">
                <a:solidFill>
                  <a:srgbClr val="FF0000"/>
                </a:solidFill>
                <a:latin typeface="Times New Roman" panose="02020603050405020304" pitchFamily="18" charset="0"/>
              </a:rPr>
              <a:t>fulfill the great commission</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to work in His harvest field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reaching lost souls.</a:t>
            </a: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This is a </a:t>
            </a:r>
            <a:r>
              <a:rPr lang="en-US" altLang="en-US" sz="809" dirty="0">
                <a:solidFill>
                  <a:srgbClr val="FF0000"/>
                </a:solidFill>
                <a:latin typeface="Arial Black" panose="020B0A04020102020204" pitchFamily="34" charset="0"/>
              </a:rPr>
              <a:t>Spiritual Work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and will not be done</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with natural talents and</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giftings.  This will almost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always be misaligned with</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the natural man’s desires, </a:t>
            </a:r>
          </a:p>
          <a:p>
            <a:pPr defTabSz="672358" eaLnBrk="0" fontAlgn="base" hangingPunct="0">
              <a:spcBef>
                <a:spcPct val="0"/>
              </a:spcBef>
              <a:spcAft>
                <a:spcPct val="0"/>
              </a:spcAft>
            </a:pPr>
            <a:r>
              <a:rPr lang="en-US" altLang="en-US" sz="882" dirty="0">
                <a:solidFill>
                  <a:srgbClr val="FF0000"/>
                </a:solidFill>
                <a:latin typeface="Times New Roman" panose="02020603050405020304" pitchFamily="18" charset="0"/>
              </a:rPr>
              <a:t>abilities and  comfort zone</a:t>
            </a:r>
            <a:r>
              <a:rPr lang="en-US" altLang="en-US" sz="809" dirty="0">
                <a:solidFill>
                  <a:srgbClr val="FF0000"/>
                </a:solidFill>
                <a:latin typeface="Times New Roman" panose="02020603050405020304" pitchFamily="18" charset="0"/>
              </a:rPr>
              <a:t>.</a:t>
            </a: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This will always involve:  </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 His Will  Vs  Our Will  (Not Our Choice but His)</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 His Thinking  Vs  Our Thinking  (His ways)</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 His Emotions  Vs  Our Emotions (Deep sorrow  </a:t>
            </a:r>
          </a:p>
          <a:p>
            <a:pPr defTabSz="672358" eaLnBrk="0" fontAlgn="base" hangingPunct="0">
              <a:spcBef>
                <a:spcPct val="0"/>
              </a:spcBef>
              <a:spcAft>
                <a:spcPct val="0"/>
              </a:spcAft>
            </a:pPr>
            <a:r>
              <a:rPr lang="en-US" altLang="en-US" sz="809" dirty="0">
                <a:solidFill>
                  <a:srgbClr val="FF0000"/>
                </a:solidFill>
                <a:latin typeface="Times New Roman" panose="02020603050405020304" pitchFamily="18" charset="0"/>
              </a:rPr>
              <a:t>       for their suffering with a strong urge to help)</a:t>
            </a:r>
          </a:p>
          <a:p>
            <a:pPr defTabSz="672358" eaLnBrk="0" fontAlgn="base" hangingPunct="0">
              <a:spcBef>
                <a:spcPct val="0"/>
              </a:spcBef>
              <a:spcAft>
                <a:spcPct val="0"/>
              </a:spcAft>
            </a:pPr>
            <a:endParaRPr lang="en-US" altLang="en-US" sz="809" dirty="0">
              <a:solidFill>
                <a:srgbClr val="FF0000"/>
              </a:solidFill>
              <a:latin typeface="Times New Roman" panose="02020603050405020304" pitchFamily="18" charset="0"/>
            </a:endParaRPr>
          </a:p>
          <a:p>
            <a:pPr defTabSz="672358" eaLnBrk="0" fontAlgn="base" hangingPunct="0">
              <a:spcBef>
                <a:spcPct val="0"/>
              </a:spcBef>
              <a:spcAft>
                <a:spcPct val="0"/>
              </a:spcAft>
            </a:pPr>
            <a:endParaRPr lang="en-US" altLang="en-US" sz="882" dirty="0">
              <a:solidFill>
                <a:srgbClr val="000000"/>
              </a:solidFill>
              <a:latin typeface="Modern No. 20" panose="02070704070505020303" pitchFamily="18" charset="0"/>
            </a:endParaRPr>
          </a:p>
          <a:p>
            <a:pPr defTabSz="672358" eaLnBrk="0" fontAlgn="base" hangingPunct="0">
              <a:spcBef>
                <a:spcPct val="0"/>
              </a:spcBef>
              <a:spcAft>
                <a:spcPct val="0"/>
              </a:spcAft>
            </a:pPr>
            <a:endParaRPr lang="en-US" altLang="en-US" sz="882" dirty="0">
              <a:solidFill>
                <a:srgbClr val="000000"/>
              </a:solidFill>
              <a:latin typeface="Modern No. 20" panose="02070704070505020303" pitchFamily="18" charset="0"/>
            </a:endParaRPr>
          </a:p>
        </p:txBody>
      </p:sp>
      <p:sp>
        <p:nvSpPr>
          <p:cNvPr id="156696" name="Text Box 24"/>
          <p:cNvSpPr txBox="1">
            <a:spLocks noChangeArrowheads="1"/>
          </p:cNvSpPr>
          <p:nvPr/>
        </p:nvSpPr>
        <p:spPr bwMode="auto">
          <a:xfrm>
            <a:off x="4802610" y="1108954"/>
            <a:ext cx="286435"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Elephant" panose="02020904090505020303" pitchFamily="18" charset="0"/>
              </a:rPr>
              <a:t>1.</a:t>
            </a:r>
          </a:p>
        </p:txBody>
      </p:sp>
      <p:sp>
        <p:nvSpPr>
          <p:cNvPr id="156697" name="Text Box 25"/>
          <p:cNvSpPr txBox="1">
            <a:spLocks noChangeArrowheads="1"/>
          </p:cNvSpPr>
          <p:nvPr/>
        </p:nvSpPr>
        <p:spPr bwMode="auto">
          <a:xfrm>
            <a:off x="7005342" y="1108954"/>
            <a:ext cx="324907"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dirty="0">
                <a:solidFill>
                  <a:srgbClr val="FFFFFF"/>
                </a:solidFill>
                <a:latin typeface="Elephant" panose="02020904090505020303" pitchFamily="18" charset="0"/>
              </a:rPr>
              <a:t>2.</a:t>
            </a:r>
          </a:p>
        </p:txBody>
      </p:sp>
      <p:sp>
        <p:nvSpPr>
          <p:cNvPr id="156698" name="Line 26"/>
          <p:cNvSpPr>
            <a:spLocks noChangeShapeType="1"/>
          </p:cNvSpPr>
          <p:nvPr/>
        </p:nvSpPr>
        <p:spPr bwMode="auto">
          <a:xfrm flipH="1" flipV="1">
            <a:off x="4676540" y="3586004"/>
            <a:ext cx="840470" cy="1008564"/>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699" name="Line 27"/>
          <p:cNvSpPr>
            <a:spLocks noChangeShapeType="1"/>
          </p:cNvSpPr>
          <p:nvPr/>
        </p:nvSpPr>
        <p:spPr bwMode="auto">
          <a:xfrm flipV="1">
            <a:off x="6656313" y="3586004"/>
            <a:ext cx="698057" cy="1008564"/>
          </a:xfrm>
          <a:prstGeom prst="line">
            <a:avLst/>
          </a:prstGeom>
          <a:noFill/>
          <a:ln w="38100">
            <a:solidFill>
              <a:schemeClr val="accent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700" name="Text Box 28"/>
          <p:cNvSpPr txBox="1">
            <a:spLocks noChangeArrowheads="1"/>
          </p:cNvSpPr>
          <p:nvPr/>
        </p:nvSpPr>
        <p:spPr bwMode="auto">
          <a:xfrm>
            <a:off x="3443204" y="0"/>
            <a:ext cx="5297422" cy="588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b="0" dirty="0">
                <a:solidFill>
                  <a:srgbClr val="FF0000"/>
                </a:solidFill>
                <a:latin typeface="Elephant" panose="02020904090505020303" pitchFamily="18" charset="0"/>
              </a:rPr>
              <a:t>THE  PATH  TO  DOMINION  IN  THE  SUPERNATURAL</a:t>
            </a:r>
          </a:p>
          <a:p>
            <a:pPr algn="ctr" defTabSz="672358" eaLnBrk="0" fontAlgn="base" hangingPunct="0">
              <a:spcBef>
                <a:spcPct val="0"/>
              </a:spcBef>
              <a:spcAft>
                <a:spcPct val="0"/>
              </a:spcAft>
            </a:pPr>
            <a:r>
              <a:rPr lang="en-US" altLang="en-US" sz="147" dirty="0">
                <a:solidFill>
                  <a:srgbClr val="FF0000"/>
                </a:solidFill>
                <a:latin typeface="Elephant" panose="02020904090505020303" pitchFamily="18" charset="0"/>
              </a:rPr>
              <a:t> </a:t>
            </a:r>
          </a:p>
          <a:p>
            <a:pPr algn="ctr" defTabSz="672358" eaLnBrk="0" fontAlgn="base" hangingPunct="0">
              <a:spcBef>
                <a:spcPct val="0"/>
              </a:spcBef>
              <a:spcAft>
                <a:spcPct val="0"/>
              </a:spcAft>
            </a:pPr>
            <a:r>
              <a:rPr lang="en-US" altLang="en-US" sz="1029" b="0" dirty="0">
                <a:solidFill>
                  <a:srgbClr val="FF0000"/>
                </a:solidFill>
                <a:latin typeface="Elephant" panose="02020904090505020303" pitchFamily="18" charset="0"/>
              </a:rPr>
              <a:t>Through the Core Ministry of  the Church</a:t>
            </a:r>
            <a:r>
              <a:rPr lang="en-US" altLang="en-US" sz="1029" dirty="0">
                <a:solidFill>
                  <a:srgbClr val="FF0000"/>
                </a:solidFill>
                <a:latin typeface="Elephant" panose="02020904090505020303" pitchFamily="18" charset="0"/>
              </a:rPr>
              <a:t> </a:t>
            </a:r>
          </a:p>
          <a:p>
            <a:pPr algn="ctr" defTabSz="672358" eaLnBrk="0" fontAlgn="base" hangingPunct="0">
              <a:spcBef>
                <a:spcPct val="0"/>
              </a:spcBef>
              <a:spcAft>
                <a:spcPct val="0"/>
              </a:spcAft>
            </a:pPr>
            <a:r>
              <a:rPr lang="en-US" altLang="en-US" sz="1029" dirty="0">
                <a:solidFill>
                  <a:srgbClr val="FF0000"/>
                </a:solidFill>
                <a:latin typeface="Elephant" panose="02020904090505020303" pitchFamily="18" charset="0"/>
              </a:rPr>
              <a:t>The Only Hope For Reaching                                  This Lost End-time Generation</a:t>
            </a:r>
          </a:p>
        </p:txBody>
      </p:sp>
      <p:sp>
        <p:nvSpPr>
          <p:cNvPr id="156701" name="Text Box 29"/>
          <p:cNvSpPr txBox="1">
            <a:spLocks noChangeArrowheads="1"/>
          </p:cNvSpPr>
          <p:nvPr/>
        </p:nvSpPr>
        <p:spPr bwMode="auto">
          <a:xfrm rot="-1528632">
            <a:off x="3448146" y="866255"/>
            <a:ext cx="1863790"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0000"/>
                </a:solidFill>
                <a:latin typeface="Arial Black" panose="020B0A04020102020204" pitchFamily="34" charset="0"/>
              </a:rPr>
              <a:t>Mandatory Involvement</a:t>
            </a:r>
            <a:r>
              <a:rPr lang="en-US" altLang="en-US" sz="1029" b="0" dirty="0">
                <a:solidFill>
                  <a:srgbClr val="FF0000"/>
                </a:solidFill>
                <a:latin typeface="Elephant" panose="02020904090505020303" pitchFamily="18" charset="0"/>
              </a:rPr>
              <a:t> </a:t>
            </a:r>
          </a:p>
        </p:txBody>
      </p:sp>
      <p:sp>
        <p:nvSpPr>
          <p:cNvPr id="156702" name="Text Box 30"/>
          <p:cNvSpPr txBox="1">
            <a:spLocks noChangeArrowheads="1"/>
          </p:cNvSpPr>
          <p:nvPr/>
        </p:nvSpPr>
        <p:spPr bwMode="auto">
          <a:xfrm>
            <a:off x="3518560" y="3698067"/>
            <a:ext cx="2085004"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i="1" dirty="0">
                <a:solidFill>
                  <a:srgbClr val="FF0000"/>
                </a:solidFill>
                <a:latin typeface="Elephant" panose="02020904090505020303" pitchFamily="18" charset="0"/>
              </a:rPr>
              <a:t>PASSION   BRINGS    POWER</a:t>
            </a:r>
          </a:p>
        </p:txBody>
      </p:sp>
      <p:sp>
        <p:nvSpPr>
          <p:cNvPr id="156703" name="Text Box 31"/>
          <p:cNvSpPr txBox="1">
            <a:spLocks noChangeArrowheads="1"/>
          </p:cNvSpPr>
          <p:nvPr/>
        </p:nvSpPr>
        <p:spPr bwMode="auto">
          <a:xfrm>
            <a:off x="5756311" y="536967"/>
            <a:ext cx="688789" cy="19239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09" b="0" dirty="0">
                <a:solidFill>
                  <a:srgbClr val="FF0000"/>
                </a:solidFill>
                <a:latin typeface="Elephant" panose="02020904090505020303" pitchFamily="18" charset="0"/>
              </a:rPr>
              <a:t>PASSION</a:t>
            </a:r>
          </a:p>
        </p:txBody>
      </p:sp>
      <p:sp>
        <p:nvSpPr>
          <p:cNvPr id="156704" name="Text Box 32"/>
          <p:cNvSpPr txBox="1">
            <a:spLocks noChangeArrowheads="1"/>
          </p:cNvSpPr>
          <p:nvPr/>
        </p:nvSpPr>
        <p:spPr bwMode="auto">
          <a:xfrm>
            <a:off x="6208063" y="2865770"/>
            <a:ext cx="2241253"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p:txBody>
      </p:sp>
      <p:sp>
        <p:nvSpPr>
          <p:cNvPr id="156705" name="Text Box 33"/>
          <p:cNvSpPr txBox="1">
            <a:spLocks noChangeArrowheads="1"/>
          </p:cNvSpPr>
          <p:nvPr/>
        </p:nvSpPr>
        <p:spPr bwMode="auto">
          <a:xfrm>
            <a:off x="7092891" y="6339711"/>
            <a:ext cx="135818" cy="384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p:txBody>
      </p:sp>
      <p:sp>
        <p:nvSpPr>
          <p:cNvPr id="156706" name="Text Box 34"/>
          <p:cNvSpPr txBox="1">
            <a:spLocks noChangeArrowheads="1"/>
          </p:cNvSpPr>
          <p:nvPr/>
        </p:nvSpPr>
        <p:spPr bwMode="auto">
          <a:xfrm rot="1604836">
            <a:off x="7080379" y="974815"/>
            <a:ext cx="1708299" cy="22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3333CC"/>
                </a:solidFill>
                <a:latin typeface="Arial Black" panose="020B0A04020102020204" pitchFamily="34" charset="0"/>
              </a:rPr>
              <a:t>Optional Involvement</a:t>
            </a:r>
            <a:r>
              <a:rPr lang="en-US" altLang="en-US" sz="1029" b="0" dirty="0">
                <a:solidFill>
                  <a:srgbClr val="3333CC"/>
                </a:solidFill>
                <a:latin typeface="Elephant" panose="02020904090505020303" pitchFamily="18" charset="0"/>
              </a:rPr>
              <a:t> </a:t>
            </a:r>
            <a:endParaRPr lang="en-US" altLang="en-US" sz="1471" dirty="0">
              <a:solidFill>
                <a:srgbClr val="3333CC"/>
              </a:solidFill>
              <a:latin typeface="Times New Roman" panose="02020603050405020304" pitchFamily="18" charset="0"/>
            </a:endParaRPr>
          </a:p>
        </p:txBody>
      </p:sp>
      <p:sp>
        <p:nvSpPr>
          <p:cNvPr id="156707" name="Text Box 35"/>
          <p:cNvSpPr txBox="1">
            <a:spLocks noChangeArrowheads="1"/>
          </p:cNvSpPr>
          <p:nvPr/>
        </p:nvSpPr>
        <p:spPr bwMode="auto">
          <a:xfrm>
            <a:off x="6768376" y="6219477"/>
            <a:ext cx="1849034" cy="712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i="1" dirty="0">
                <a:solidFill>
                  <a:srgbClr val="3333CC"/>
                </a:solidFill>
                <a:latin typeface="Times New Roman" panose="02020603050405020304" pitchFamily="18" charset="0"/>
              </a:rPr>
              <a:t>Zech. 4:6-7 You will not succeed by your own strength,</a:t>
            </a:r>
            <a:r>
              <a:rPr lang="en-US" altLang="en-US" sz="882" i="1" dirty="0">
                <a:solidFill>
                  <a:srgbClr val="FF0000"/>
                </a:solidFill>
                <a:latin typeface="Times New Roman" panose="02020603050405020304" pitchFamily="18" charset="0"/>
              </a:rPr>
              <a:t> but by my Spirit.</a:t>
            </a:r>
          </a:p>
          <a:p>
            <a:pPr defTabSz="672358" eaLnBrk="0" fontAlgn="base" hangingPunct="0">
              <a:spcBef>
                <a:spcPct val="0"/>
              </a:spcBef>
              <a:spcAft>
                <a:spcPct val="0"/>
              </a:spcAft>
            </a:pPr>
            <a:r>
              <a:rPr lang="en-US" altLang="en-US" sz="882" i="1" dirty="0">
                <a:solidFill>
                  <a:srgbClr val="FF0000"/>
                </a:solidFill>
                <a:latin typeface="Times New Roman" panose="02020603050405020304" pitchFamily="18" charset="0"/>
              </a:rPr>
              <a:t>Obstacles as great as mountains will </a:t>
            </a:r>
          </a:p>
          <a:p>
            <a:pPr defTabSz="672358" eaLnBrk="0" fontAlgn="base" hangingPunct="0">
              <a:spcBef>
                <a:spcPct val="0"/>
              </a:spcBef>
              <a:spcAft>
                <a:spcPct val="0"/>
              </a:spcAft>
            </a:pPr>
            <a:r>
              <a:rPr lang="en-US" altLang="en-US" sz="882" i="1" dirty="0">
                <a:solidFill>
                  <a:srgbClr val="FF0000"/>
                </a:solidFill>
                <a:latin typeface="Times New Roman" panose="02020603050405020304" pitchFamily="18" charset="0"/>
              </a:rPr>
              <a:t>disappear before you. TEV</a:t>
            </a:r>
          </a:p>
          <a:p>
            <a:pPr defTabSz="672358" eaLnBrk="0" fontAlgn="base" hangingPunct="0">
              <a:spcBef>
                <a:spcPct val="0"/>
              </a:spcBef>
              <a:spcAft>
                <a:spcPct val="0"/>
              </a:spcAft>
            </a:pPr>
            <a:endParaRPr lang="en-US" altLang="en-US" sz="662" i="1" dirty="0">
              <a:solidFill>
                <a:srgbClr val="FF0000"/>
              </a:solidFill>
              <a:latin typeface="Times New Roman" panose="02020603050405020304" pitchFamily="18" charset="0"/>
            </a:endParaRPr>
          </a:p>
        </p:txBody>
      </p:sp>
      <p:sp>
        <p:nvSpPr>
          <p:cNvPr id="156708" name="Line 36"/>
          <p:cNvSpPr>
            <a:spLocks noChangeShapeType="1"/>
          </p:cNvSpPr>
          <p:nvPr/>
        </p:nvSpPr>
        <p:spPr bwMode="auto">
          <a:xfrm>
            <a:off x="6039969" y="392219"/>
            <a:ext cx="112063"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56709" name="Text Box 37"/>
          <p:cNvSpPr txBox="1">
            <a:spLocks noChangeArrowheads="1"/>
          </p:cNvSpPr>
          <p:nvPr/>
        </p:nvSpPr>
        <p:spPr bwMode="auto">
          <a:xfrm>
            <a:off x="5983937" y="1299227"/>
            <a:ext cx="2585141" cy="9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1029" b="0" u="sng" dirty="0">
                <a:solidFill>
                  <a:srgbClr val="FFFFFF"/>
                </a:solidFill>
                <a:latin typeface="Arial Black" panose="020B0A04020102020204" pitchFamily="34" charset="0"/>
              </a:rPr>
              <a:t>SUPPORTING  MINISTRIES</a:t>
            </a:r>
            <a:r>
              <a:rPr lang="en-US" altLang="en-US" sz="1176" b="0" dirty="0">
                <a:solidFill>
                  <a:srgbClr val="FFFFFF"/>
                </a:solidFill>
                <a:latin typeface="Arial Black" panose="020B0A04020102020204" pitchFamily="34" charset="0"/>
              </a:rPr>
              <a:t>:</a:t>
            </a:r>
          </a:p>
          <a:p>
            <a:pPr defTabSz="672358" eaLnBrk="0" fontAlgn="base" hangingPunct="0">
              <a:spcBef>
                <a:spcPct val="0"/>
              </a:spcBef>
              <a:spcAft>
                <a:spcPct val="0"/>
              </a:spcAft>
            </a:pPr>
            <a:endParaRPr lang="en-US" altLang="en-US" sz="44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882" b="0" dirty="0">
                <a:solidFill>
                  <a:srgbClr val="FFFFFF"/>
                </a:solidFill>
                <a:latin typeface="Arial Black" panose="020B0A04020102020204" pitchFamily="34" charset="0"/>
              </a:rPr>
              <a:t>- Physical Operation &amp; Organization</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Choir        - Music</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Drama      - Ushers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Clerical    - Other Helps, etc</a:t>
            </a:r>
            <a:r>
              <a:rPr lang="en-US" altLang="en-US" sz="882" dirty="0">
                <a:solidFill>
                  <a:srgbClr val="FFFFFF"/>
                </a:solidFill>
                <a:latin typeface="Times New Roman" panose="02020603050405020304" pitchFamily="18" charset="0"/>
              </a:rPr>
              <a:t>.</a:t>
            </a:r>
          </a:p>
        </p:txBody>
      </p:sp>
      <p:sp>
        <p:nvSpPr>
          <p:cNvPr id="156710" name="Text Box 38"/>
          <p:cNvSpPr txBox="1">
            <a:spLocks noChangeArrowheads="1"/>
          </p:cNvSpPr>
          <p:nvPr/>
        </p:nvSpPr>
        <p:spPr bwMode="auto">
          <a:xfrm>
            <a:off x="4083177" y="1299227"/>
            <a:ext cx="1751708" cy="27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u="sng" dirty="0">
                <a:solidFill>
                  <a:srgbClr val="FFFFFF"/>
                </a:solidFill>
                <a:latin typeface="Arial Black" panose="020B0A04020102020204" pitchFamily="34" charset="0"/>
              </a:rPr>
              <a:t>CORE  MINISTRY:</a:t>
            </a:r>
          </a:p>
        </p:txBody>
      </p:sp>
      <p:sp>
        <p:nvSpPr>
          <p:cNvPr id="156711" name="Text Box 39"/>
          <p:cNvSpPr txBox="1">
            <a:spLocks noChangeArrowheads="1"/>
          </p:cNvSpPr>
          <p:nvPr/>
        </p:nvSpPr>
        <p:spPr bwMode="auto">
          <a:xfrm>
            <a:off x="3613113" y="1568877"/>
            <a:ext cx="2426856" cy="1979810"/>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&gt; SOUL WINNING  (Mission) </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Fulfilling the “Great Commission” </a:t>
            </a:r>
            <a:endParaRPr lang="en-US" altLang="en-US" sz="1029"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882" b="0" dirty="0">
                <a:solidFill>
                  <a:srgbClr val="FFFFFF"/>
                </a:solidFill>
                <a:latin typeface="Arial Black" panose="020B0A04020102020204" pitchFamily="34" charset="0"/>
              </a:rPr>
              <a:t>  Healing, Deliverance, Salvation</a:t>
            </a:r>
          </a:p>
          <a:p>
            <a:pPr defTabSz="672358" eaLnBrk="0" fontAlgn="base" hangingPunct="0">
              <a:spcBef>
                <a:spcPct val="0"/>
              </a:spcBef>
              <a:spcAft>
                <a:spcPct val="0"/>
              </a:spcAft>
            </a:pPr>
            <a:endParaRPr lang="en-US" altLang="en-US" sz="22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&gt; PRAYER </a:t>
            </a:r>
            <a:r>
              <a:rPr lang="en-US" altLang="en-US" sz="735" b="0" dirty="0">
                <a:solidFill>
                  <a:srgbClr val="FFFFFF"/>
                </a:solidFill>
                <a:latin typeface="Arial Black" panose="020B0A04020102020204" pitchFamily="34" charset="0"/>
              </a:rPr>
              <a:t>and the</a:t>
            </a:r>
            <a:r>
              <a:rPr lang="en-US" altLang="en-US" sz="1029" b="0" dirty="0">
                <a:solidFill>
                  <a:srgbClr val="FFFFFF"/>
                </a:solidFill>
                <a:latin typeface="Arial Black" panose="020B0A04020102020204" pitchFamily="34" charset="0"/>
              </a:rPr>
              <a:t> WORD </a:t>
            </a:r>
            <a:r>
              <a:rPr lang="en-US" altLang="en-US" sz="882" b="0" dirty="0">
                <a:solidFill>
                  <a:srgbClr val="FFFFFF"/>
                </a:solidFill>
                <a:latin typeface="Arial Black" panose="020B0A04020102020204" pitchFamily="34" charset="0"/>
              </a:rPr>
              <a:t>(Power)</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809" b="0" dirty="0">
                <a:solidFill>
                  <a:srgbClr val="FFFFFF"/>
                </a:solidFill>
                <a:latin typeface="Arial Black" panose="020B0A04020102020204" pitchFamily="34" charset="0"/>
              </a:rPr>
              <a:t>(Spirit. . . . and . . . Truth)</a:t>
            </a:r>
          </a:p>
          <a:p>
            <a:pPr defTabSz="672358" eaLnBrk="0" fontAlgn="base" hangingPunct="0">
              <a:spcBef>
                <a:spcPct val="0"/>
              </a:spcBef>
              <a:spcAft>
                <a:spcPct val="0"/>
              </a:spcAft>
            </a:pPr>
            <a:endParaRPr lang="en-US" altLang="en-US" sz="22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THE TWO MINISTRIES:</a:t>
            </a: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 - THE PRAYER MINISTRY  </a:t>
            </a:r>
            <a:r>
              <a:rPr lang="en-US" altLang="en-US" sz="882" dirty="0">
                <a:solidFill>
                  <a:srgbClr val="FFFFFF"/>
                </a:solidFill>
                <a:latin typeface="Times New Roman" panose="02020603050405020304" pitchFamily="18" charset="0"/>
              </a:rPr>
              <a:t>(Passion)</a:t>
            </a:r>
            <a:r>
              <a:rPr lang="en-US" altLang="en-US" sz="1029" dirty="0">
                <a:solidFill>
                  <a:srgbClr val="FFFFFF"/>
                </a:solidFill>
                <a:latin typeface="Times New Roman" panose="02020603050405020304" pitchFamily="18" charset="0"/>
              </a:rPr>
              <a:t> </a:t>
            </a:r>
            <a:r>
              <a:rPr lang="en-US" altLang="en-US" sz="588" dirty="0">
                <a:solidFill>
                  <a:srgbClr val="FFFFFF"/>
                </a:solidFill>
                <a:latin typeface="Times New Roman" panose="02020603050405020304" pitchFamily="18" charset="0"/>
              </a:rPr>
              <a:t>   </a:t>
            </a:r>
          </a:p>
          <a:p>
            <a:pPr defTabSz="672358" eaLnBrk="0" fontAlgn="base" hangingPunct="0">
              <a:spcBef>
                <a:spcPct val="0"/>
              </a:spcBef>
              <a:spcAft>
                <a:spcPct val="0"/>
              </a:spcAft>
            </a:pPr>
            <a:r>
              <a:rPr lang="en-US" altLang="en-US" sz="588" dirty="0">
                <a:solidFill>
                  <a:srgbClr val="FFFFFF"/>
                </a:solidFill>
                <a:latin typeface="Times New Roman" panose="02020603050405020304" pitchFamily="18" charset="0"/>
              </a:rPr>
              <a:t> </a:t>
            </a:r>
            <a:r>
              <a:rPr lang="en-US" altLang="en-US" sz="1029" dirty="0">
                <a:solidFill>
                  <a:srgbClr val="FFFFFF"/>
                </a:solidFill>
                <a:latin typeface="Times New Roman" panose="02020603050405020304" pitchFamily="18" charset="0"/>
              </a:rPr>
              <a:t>- THE CARE MINISTRY </a:t>
            </a:r>
            <a:r>
              <a:rPr lang="en-US" altLang="en-US" sz="882" dirty="0">
                <a:solidFill>
                  <a:srgbClr val="FFFFFF"/>
                </a:solidFill>
                <a:latin typeface="Times New Roman" panose="02020603050405020304" pitchFamily="18" charset="0"/>
              </a:rPr>
              <a:t>(Compassion)</a:t>
            </a:r>
          </a:p>
          <a:p>
            <a:pPr defTabSz="672358" eaLnBrk="0" fontAlgn="base" hangingPunct="0">
              <a:spcBef>
                <a:spcPct val="0"/>
              </a:spcBef>
              <a:spcAft>
                <a:spcPct val="0"/>
              </a:spcAft>
            </a:pPr>
            <a:endParaRPr lang="en-US" altLang="en-US" sz="588" dirty="0">
              <a:solidFill>
                <a:srgbClr val="FFFFFF"/>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THE TWO ARMS OF THE CHURCH:</a:t>
            </a: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    - The Power Arm</a:t>
            </a:r>
          </a:p>
          <a:p>
            <a:pPr defTabSz="672358" eaLnBrk="0" fontAlgn="base" hangingPunct="0">
              <a:spcBef>
                <a:spcPct val="0"/>
              </a:spcBef>
              <a:spcAft>
                <a:spcPct val="0"/>
              </a:spcAft>
            </a:pPr>
            <a:r>
              <a:rPr lang="en-US" altLang="en-US" sz="1029" dirty="0">
                <a:solidFill>
                  <a:srgbClr val="FFFFFF"/>
                </a:solidFill>
                <a:latin typeface="Times New Roman" panose="02020603050405020304" pitchFamily="18" charset="0"/>
              </a:rPr>
              <a:t>    - The Actions Arm </a:t>
            </a:r>
          </a:p>
          <a:p>
            <a:pPr defTabSz="672358" eaLnBrk="0" fontAlgn="base" hangingPunct="0">
              <a:spcBef>
                <a:spcPct val="0"/>
              </a:spcBef>
              <a:spcAft>
                <a:spcPct val="0"/>
              </a:spcAft>
            </a:pPr>
            <a:endParaRPr lang="en-US" altLang="en-US" sz="221" dirty="0">
              <a:solidFill>
                <a:srgbClr val="FFFFFF"/>
              </a:solidFill>
              <a:latin typeface="Times New Roman" panose="02020603050405020304" pitchFamily="18" charset="0"/>
            </a:endParaRPr>
          </a:p>
        </p:txBody>
      </p:sp>
      <p:sp>
        <p:nvSpPr>
          <p:cNvPr id="156712" name="Text Box 40"/>
          <p:cNvSpPr txBox="1">
            <a:spLocks noChangeArrowheads="1"/>
          </p:cNvSpPr>
          <p:nvPr/>
        </p:nvSpPr>
        <p:spPr bwMode="auto">
          <a:xfrm>
            <a:off x="4953195" y="4584063"/>
            <a:ext cx="1095952" cy="160637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SPIRIT</a:t>
            </a:r>
          </a:p>
          <a:p>
            <a:pPr defTabSz="672358" eaLnBrk="0" fontAlgn="base" hangingPunct="0">
              <a:spcBef>
                <a:spcPct val="0"/>
              </a:spcBef>
              <a:spcAft>
                <a:spcPct val="0"/>
              </a:spcAft>
            </a:pPr>
            <a:endParaRPr lang="en-US" altLang="en-US" sz="441"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Supernatural</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Gifting</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t>
            </a:r>
            <a:r>
              <a:rPr lang="en-US" altLang="en-US" sz="1029" b="0" dirty="0">
                <a:solidFill>
                  <a:srgbClr val="FFFFFF"/>
                </a:solidFill>
                <a:latin typeface="Arial Black" panose="020B0A04020102020204" pitchFamily="34" charset="0"/>
              </a:rPr>
              <a:t>Divine</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Ability</a:t>
            </a: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t>
            </a:r>
            <a:r>
              <a:rPr lang="en-US" altLang="en-US" sz="1029" b="0" dirty="0">
                <a:solidFill>
                  <a:srgbClr val="FFFFFF"/>
                </a:solidFill>
                <a:latin typeface="Arial Black" panose="020B0A04020102020204" pitchFamily="34" charset="0"/>
              </a:rPr>
              <a:t>Vs</a:t>
            </a:r>
          </a:p>
          <a:p>
            <a:pPr defTabSz="672358" eaLnBrk="0" fontAlgn="base" hangingPunct="0">
              <a:spcBef>
                <a:spcPct val="0"/>
              </a:spcBef>
              <a:spcAft>
                <a:spcPct val="0"/>
              </a:spcAft>
            </a:pPr>
            <a:r>
              <a:rPr lang="en-US" altLang="en-US" sz="441" b="0" dirty="0">
                <a:solidFill>
                  <a:srgbClr val="FFFFFF"/>
                </a:solidFill>
                <a:latin typeface="Arial Black" panose="020B0A04020102020204" pitchFamily="34" charset="0"/>
              </a:rPr>
              <a:t>  </a:t>
            </a:r>
            <a:r>
              <a:rPr lang="en-US" altLang="en-US" sz="1029" b="0" dirty="0">
                <a:solidFill>
                  <a:srgbClr val="FFFFFF"/>
                </a:solidFill>
                <a:latin typeface="Arial Black" panose="020B0A04020102020204" pitchFamily="34" charset="0"/>
              </a:rPr>
              <a:t>Man’s Ability</a:t>
            </a:r>
          </a:p>
          <a:p>
            <a:pPr defTabSz="672358" eaLnBrk="0" fontAlgn="base" hangingPunct="0">
              <a:spcBef>
                <a:spcPct val="0"/>
              </a:spcBef>
              <a:spcAft>
                <a:spcPct val="0"/>
              </a:spcAft>
            </a:pPr>
            <a:r>
              <a:rPr lang="en-US" altLang="en-US" sz="735" b="0" dirty="0">
                <a:solidFill>
                  <a:srgbClr val="FFFFFF"/>
                </a:solidFill>
                <a:latin typeface="Arial Black" panose="020B0A04020102020204" pitchFamily="34" charset="0"/>
              </a:rPr>
              <a:t>  </a:t>
            </a:r>
          </a:p>
        </p:txBody>
      </p:sp>
      <p:sp>
        <p:nvSpPr>
          <p:cNvPr id="156713" name="Rectangle 41"/>
          <p:cNvSpPr>
            <a:spLocks noChangeArrowheads="1"/>
          </p:cNvSpPr>
          <p:nvPr/>
        </p:nvSpPr>
        <p:spPr bwMode="auto">
          <a:xfrm>
            <a:off x="6152031" y="4594568"/>
            <a:ext cx="1064595" cy="156887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176" b="0" dirty="0">
              <a:solidFill>
                <a:srgbClr val="FFFFFF"/>
              </a:solidFill>
              <a:latin typeface="Arial Black" panose="020B0A04020102020204" pitchFamily="34" charset="0"/>
            </a:endParaRPr>
          </a:p>
        </p:txBody>
      </p:sp>
      <p:sp>
        <p:nvSpPr>
          <p:cNvPr id="156714" name="Text Box 42"/>
          <p:cNvSpPr txBox="1">
            <a:spLocks noChangeArrowheads="1"/>
          </p:cNvSpPr>
          <p:nvPr/>
        </p:nvSpPr>
        <p:spPr bwMode="auto">
          <a:xfrm>
            <a:off x="6208062" y="4594568"/>
            <a:ext cx="929240" cy="1764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1324" b="0" u="sng" dirty="0">
                <a:solidFill>
                  <a:srgbClr val="FFFFFF"/>
                </a:solidFill>
                <a:latin typeface="Arial Black" panose="020B0A04020102020204" pitchFamily="34" charset="0"/>
              </a:rPr>
              <a:t>SOUL</a:t>
            </a:r>
          </a:p>
          <a:p>
            <a:pPr defTabSz="672358" eaLnBrk="0" fontAlgn="base" hangingPunct="0">
              <a:spcBef>
                <a:spcPct val="0"/>
              </a:spcBef>
              <a:spcAft>
                <a:spcPct val="0"/>
              </a:spcAft>
            </a:pPr>
            <a:endParaRPr lang="en-US" altLang="en-US" sz="294" b="0" u="sng"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000000"/>
                </a:solidFill>
                <a:latin typeface="Arial Black" panose="020B0A04020102020204" pitchFamily="34" charset="0"/>
              </a:rPr>
              <a:t> </a:t>
            </a:r>
            <a:r>
              <a:rPr lang="en-US" altLang="en-US" sz="882" b="0" dirty="0">
                <a:solidFill>
                  <a:srgbClr val="FFFFFF"/>
                </a:solidFill>
                <a:latin typeface="Arial Black" panose="020B0A04020102020204" pitchFamily="34" charset="0"/>
              </a:rPr>
              <a:t>- WILL</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MIND</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EMOTIONS</a:t>
            </a:r>
          </a:p>
          <a:p>
            <a:pPr defTabSz="672358" eaLnBrk="0" fontAlgn="base" hangingPunct="0">
              <a:spcBef>
                <a:spcPct val="0"/>
              </a:spcBef>
              <a:spcAft>
                <a:spcPct val="0"/>
              </a:spcAft>
              <a:buFontTx/>
              <a:buChar char="-"/>
            </a:pPr>
            <a:endParaRPr lang="en-US" altLang="en-US" sz="735"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Natural</a:t>
            </a: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rPr>
              <a:t> </a:t>
            </a:r>
            <a:r>
              <a:rPr lang="en-US" altLang="en-US" sz="882" b="0" dirty="0">
                <a:solidFill>
                  <a:srgbClr val="FFFFFF"/>
                </a:solidFill>
                <a:latin typeface="Arial Black" panose="020B0A04020102020204" pitchFamily="34" charset="0"/>
              </a:rPr>
              <a:t>- Gifting</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Ability</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Talent</a:t>
            </a:r>
          </a:p>
          <a:p>
            <a:pPr defTabSz="672358" eaLnBrk="0" fontAlgn="base" hangingPunct="0">
              <a:spcBef>
                <a:spcPct val="0"/>
              </a:spcBef>
              <a:spcAft>
                <a:spcPct val="0"/>
              </a:spcAft>
            </a:pPr>
            <a:endParaRPr lang="en-US" altLang="en-US" sz="882" b="0" dirty="0">
              <a:solidFill>
                <a:srgbClr val="FFFFFF"/>
              </a:solidFill>
              <a:latin typeface="Arial Black" panose="020B0A04020102020204" pitchFamily="34" charset="0"/>
            </a:endParaRPr>
          </a:p>
          <a:p>
            <a:pPr defTabSz="672358" eaLnBrk="0" fontAlgn="base" hangingPunct="0">
              <a:spcBef>
                <a:spcPct val="0"/>
              </a:spcBef>
              <a:spcAft>
                <a:spcPct val="0"/>
              </a:spcAft>
            </a:pPr>
            <a:endParaRPr lang="en-US" altLang="en-US" sz="882" b="0" dirty="0">
              <a:solidFill>
                <a:srgbClr val="000000"/>
              </a:solidFill>
              <a:latin typeface="Arial Black" panose="020B0A04020102020204" pitchFamily="34" charset="0"/>
            </a:endParaRPr>
          </a:p>
        </p:txBody>
      </p:sp>
      <p:sp>
        <p:nvSpPr>
          <p:cNvPr id="156715" name="Text Box 43"/>
          <p:cNvSpPr txBox="1">
            <a:spLocks noChangeArrowheads="1"/>
          </p:cNvSpPr>
          <p:nvPr/>
        </p:nvSpPr>
        <p:spPr bwMode="auto">
          <a:xfrm>
            <a:off x="6152031" y="2185222"/>
            <a:ext cx="2465378" cy="1873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09" dirty="0">
                <a:solidFill>
                  <a:srgbClr val="FFFFFF"/>
                </a:solidFill>
                <a:latin typeface="Times New Roman" panose="02020603050405020304" pitchFamily="18" charset="0"/>
              </a:rPr>
              <a:t>These supporting ministries are needed  and important.  It is a wonderful thing when natural giftings are dedicated and  anointed of God and used in His Kingdom.  But they must never  be substituted for the mission of the church enabled by spiritual gifting and divine ability. Our responsibility to fulfill the  “Great Commission to Win the Lost” is not discharged through our natural talents and giftings.   Nowhere in Holy Scripture do we find God working through man’s talents,  abilities or natural giftings to perform His supernatural work. </a:t>
            </a:r>
          </a:p>
          <a:p>
            <a:pPr defTabSz="672358" eaLnBrk="0" fontAlgn="base" hangingPunct="0">
              <a:spcBef>
                <a:spcPct val="0"/>
              </a:spcBef>
              <a:spcAft>
                <a:spcPct val="0"/>
              </a:spcAft>
            </a:pPr>
            <a:endParaRPr lang="en-US" altLang="en-US" sz="809" dirty="0">
              <a:solidFill>
                <a:srgbClr val="FFFFFF"/>
              </a:solidFill>
              <a:latin typeface="Times New Roman" panose="02020603050405020304" pitchFamily="18" charset="0"/>
            </a:endParaRPr>
          </a:p>
          <a:p>
            <a:pPr defTabSz="672358" eaLnBrk="0" fontAlgn="base" hangingPunct="0">
              <a:spcBef>
                <a:spcPct val="0"/>
              </a:spcBef>
              <a:spcAft>
                <a:spcPct val="0"/>
              </a:spcAft>
            </a:pPr>
            <a:endParaRPr lang="en-US" altLang="en-US" sz="809" dirty="0">
              <a:solidFill>
                <a:srgbClr val="000000"/>
              </a:solidFill>
              <a:latin typeface="Times New Roman" panose="02020603050405020304" pitchFamily="18" charset="0"/>
            </a:endParaRPr>
          </a:p>
          <a:p>
            <a:pPr defTabSz="672358" eaLnBrk="0" fontAlgn="base" hangingPunct="0">
              <a:spcBef>
                <a:spcPct val="50000"/>
              </a:spcBef>
              <a:spcAft>
                <a:spcPct val="0"/>
              </a:spcAft>
            </a:pPr>
            <a:endParaRPr lang="en-US" altLang="en-US" sz="809" dirty="0">
              <a:solidFill>
                <a:srgbClr val="FFFFFF"/>
              </a:solidFill>
              <a:latin typeface="Times New Roman" panose="02020603050405020304" pitchFamily="18" charset="0"/>
            </a:endParaRPr>
          </a:p>
        </p:txBody>
      </p:sp>
    </p:spTree>
    <p:extLst>
      <p:ext uri="{BB962C8B-B14F-4D97-AF65-F5344CB8AC3E}">
        <p14:creationId xmlns:p14="http://schemas.microsoft.com/office/powerpoint/2010/main" val="308856533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026"/>
          <p:cNvSpPr txBox="1">
            <a:spLocks noChangeArrowheads="1"/>
          </p:cNvSpPr>
          <p:nvPr/>
        </p:nvSpPr>
        <p:spPr bwMode="auto">
          <a:xfrm>
            <a:off x="3518560" y="56032"/>
            <a:ext cx="5154881" cy="746908"/>
          </a:xfrm>
          <a:prstGeom prst="rect">
            <a:avLst/>
          </a:prstGeom>
          <a:gradFill rotWithShape="0">
            <a:gsLst>
              <a:gs pos="0">
                <a:srgbClr val="FFFF00"/>
              </a:gs>
              <a:gs pos="50000">
                <a:srgbClr val="FFFFFF"/>
              </a:gs>
              <a:gs pos="100000">
                <a:srgbClr val="FFFF00"/>
              </a:gs>
            </a:gsLst>
            <a:lin ang="5400000" scaled="1"/>
          </a:gra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 b="0" dirty="0">
              <a:solidFill>
                <a:srgbClr val="FF0000"/>
              </a:solidFill>
              <a:latin typeface="Times" panose="02020603050405020304" pitchFamily="18" charset="0"/>
            </a:endParaRPr>
          </a:p>
          <a:p>
            <a:pPr algn="ctr" defTabSz="672358" eaLnBrk="0" fontAlgn="base" hangingPunct="0">
              <a:spcBef>
                <a:spcPct val="0"/>
              </a:spcBef>
              <a:spcAft>
                <a:spcPct val="0"/>
              </a:spcAft>
            </a:pPr>
            <a:r>
              <a:rPr lang="en-US" altLang="en-US" sz="1765" b="0" dirty="0">
                <a:solidFill>
                  <a:srgbClr val="FF0000"/>
                </a:solidFill>
              </a:rPr>
              <a:t>The Twin Themes of the Bible:</a:t>
            </a:r>
            <a:endParaRPr lang="en-US" altLang="en-US" sz="1765" b="0" dirty="0">
              <a:solidFill>
                <a:srgbClr val="FF0000"/>
              </a:solidFill>
              <a:cs typeface="Times New Roman" panose="02020603050405020304" pitchFamily="18" charset="0"/>
            </a:endParaRPr>
          </a:p>
          <a:p>
            <a:pPr algn="ctr" defTabSz="672358" eaLnBrk="0" fontAlgn="base" hangingPunct="0">
              <a:spcBef>
                <a:spcPct val="0"/>
              </a:spcBef>
              <a:spcAft>
                <a:spcPct val="0"/>
              </a:spcAft>
            </a:pPr>
            <a:r>
              <a:rPr lang="en-US" altLang="en-US" sz="2059" dirty="0">
                <a:solidFill>
                  <a:srgbClr val="FF0000"/>
                </a:solidFill>
              </a:rPr>
              <a:t>RELATIONSHIP  &amp;  DOMINION</a:t>
            </a:r>
          </a:p>
          <a:p>
            <a:pPr algn="ctr" defTabSz="672358" eaLnBrk="0" fontAlgn="base" hangingPunct="0">
              <a:spcBef>
                <a:spcPct val="0"/>
              </a:spcBef>
              <a:spcAft>
                <a:spcPct val="0"/>
              </a:spcAft>
            </a:pPr>
            <a:endParaRPr lang="en-US" altLang="en-US" sz="294" dirty="0">
              <a:solidFill>
                <a:srgbClr val="FF0000"/>
              </a:solidFill>
              <a:latin typeface="Times" panose="02020603050405020304" pitchFamily="18" charset="0"/>
            </a:endParaRPr>
          </a:p>
        </p:txBody>
      </p:sp>
      <p:sp>
        <p:nvSpPr>
          <p:cNvPr id="39939" name="Text Box 1027"/>
          <p:cNvSpPr txBox="1">
            <a:spLocks noChangeArrowheads="1"/>
          </p:cNvSpPr>
          <p:nvPr/>
        </p:nvSpPr>
        <p:spPr bwMode="auto">
          <a:xfrm>
            <a:off x="3525564" y="919848"/>
            <a:ext cx="5147877" cy="746717"/>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00"/>
                </a:solidFill>
                <a:latin typeface="Arial Black" panose="020B0A04020102020204" pitchFamily="34" charset="0"/>
                <a:cs typeface="Times New Roman" panose="02020603050405020304" pitchFamily="18" charset="0"/>
              </a:rPr>
              <a:t>The Two Purposes for Man:</a:t>
            </a:r>
          </a:p>
          <a:p>
            <a:pPr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176" b="0" dirty="0">
                <a:solidFill>
                  <a:srgbClr val="FFFF00"/>
                </a:solidFill>
                <a:latin typeface="Arial Black" panose="020B0A04020102020204" pitchFamily="34" charset="0"/>
              </a:rPr>
              <a:t>  Relationship</a:t>
            </a:r>
            <a:r>
              <a:rPr lang="en-US" altLang="en-US" sz="1176" b="0" dirty="0">
                <a:solidFill>
                  <a:srgbClr val="FFFF00"/>
                </a:solidFill>
                <a:latin typeface="Arial Black" panose="020B0A04020102020204" pitchFamily="34" charset="0"/>
                <a:cs typeface="Times New Roman" panose="02020603050405020304" pitchFamily="18" charset="0"/>
              </a:rPr>
              <a:t> with God</a:t>
            </a:r>
            <a:r>
              <a:rPr lang="en-US" altLang="en-US" sz="1176" dirty="0">
                <a:solidFill>
                  <a:srgbClr val="FFFF00"/>
                </a:solidFill>
                <a:latin typeface="Times" panose="02020603050405020304" pitchFamily="18" charset="0"/>
                <a:cs typeface="Times New Roman" panose="02020603050405020304" pitchFamily="18" charset="0"/>
              </a:rPr>
              <a:t>                            </a:t>
            </a:r>
            <a:r>
              <a:rPr lang="en-US" altLang="en-US" sz="1176" i="1" dirty="0">
                <a:solidFill>
                  <a:srgbClr val="FFFF00"/>
                </a:solidFill>
                <a:latin typeface="Times" panose="02020603050405020304" pitchFamily="18" charset="0"/>
                <a:cs typeface="Times New Roman" panose="02020603050405020304" pitchFamily="18" charset="0"/>
              </a:rPr>
              <a:t>                </a:t>
            </a:r>
            <a:r>
              <a:rPr lang="en-US" altLang="en-US" sz="882" i="1" dirty="0">
                <a:solidFill>
                  <a:srgbClr val="FFFF00"/>
                </a:solidFill>
                <a:latin typeface="Times" panose="02020603050405020304" pitchFamily="18" charset="0"/>
                <a:cs typeface="Times New Roman" panose="02020603050405020304" pitchFamily="18" charset="0"/>
              </a:rPr>
              <a:t>(</a:t>
            </a:r>
            <a:r>
              <a:rPr lang="en-US" altLang="en-US" sz="882" dirty="0">
                <a:solidFill>
                  <a:srgbClr val="FFFF00"/>
                </a:solidFill>
                <a:latin typeface="Times" panose="02020603050405020304" pitchFamily="18" charset="0"/>
                <a:cs typeface="Times New Roman" panose="02020603050405020304" pitchFamily="18" charset="0"/>
              </a:rPr>
              <a:t>Brings God's blessings)</a:t>
            </a:r>
          </a:p>
          <a:p>
            <a:pPr defTabSz="672358" eaLnBrk="0" fontAlgn="base" hangingPunct="0">
              <a:spcBef>
                <a:spcPct val="0"/>
              </a:spcBef>
              <a:spcAft>
                <a:spcPct val="0"/>
              </a:spcAft>
            </a:pPr>
            <a:endParaRPr lang="en-US" altLang="en-US" sz="294" dirty="0">
              <a:solidFill>
                <a:srgbClr val="FFFF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176" dirty="0">
                <a:solidFill>
                  <a:srgbClr val="FFFF00"/>
                </a:solidFill>
                <a:latin typeface="Arial Black" panose="020B0A04020102020204" pitchFamily="34" charset="0"/>
              </a:rPr>
              <a:t>  </a:t>
            </a:r>
            <a:r>
              <a:rPr lang="en-US" altLang="en-US" sz="1176" b="0" dirty="0">
                <a:solidFill>
                  <a:srgbClr val="FFFF00"/>
                </a:solidFill>
                <a:latin typeface="Arial Black" panose="020B0A04020102020204" pitchFamily="34" charset="0"/>
              </a:rPr>
              <a:t>Dominion</a:t>
            </a:r>
            <a:r>
              <a:rPr lang="en-US" altLang="en-US" sz="1176" b="0" dirty="0">
                <a:solidFill>
                  <a:srgbClr val="FFFF00"/>
                </a:solidFill>
                <a:latin typeface="Arial Black" panose="020B0A04020102020204" pitchFamily="34" charset="0"/>
                <a:cs typeface="Times New Roman" panose="02020603050405020304" pitchFamily="18" charset="0"/>
              </a:rPr>
              <a:t> on Earth </a:t>
            </a:r>
            <a:r>
              <a:rPr lang="en-US" altLang="en-US" sz="1176" dirty="0">
                <a:solidFill>
                  <a:srgbClr val="FFFF00"/>
                </a:solidFill>
                <a:latin typeface="Times" panose="02020603050405020304" pitchFamily="18" charset="0"/>
                <a:cs typeface="Times New Roman" panose="02020603050405020304" pitchFamily="18" charset="0"/>
              </a:rPr>
              <a:t>- Doing God’s will and work  </a:t>
            </a:r>
            <a:r>
              <a:rPr lang="en-US" altLang="en-US" sz="882" dirty="0">
                <a:solidFill>
                  <a:srgbClr val="FFFF00"/>
                </a:solidFill>
                <a:latin typeface="Times" panose="02020603050405020304" pitchFamily="18" charset="0"/>
                <a:cs typeface="Times New Roman" panose="02020603050405020304" pitchFamily="18" charset="0"/>
              </a:rPr>
              <a:t>(Brings God's favor)</a:t>
            </a:r>
          </a:p>
          <a:p>
            <a:pPr defTabSz="672358" eaLnBrk="0" fontAlgn="base" hangingPunct="0">
              <a:spcBef>
                <a:spcPct val="0"/>
              </a:spcBef>
              <a:spcAft>
                <a:spcPct val="0"/>
              </a:spcAft>
            </a:pPr>
            <a:r>
              <a:rPr lang="en-US" altLang="en-US" sz="147" i="1" dirty="0">
                <a:solidFill>
                  <a:srgbClr val="FFFF00"/>
                </a:solidFill>
                <a:latin typeface="Times" panose="02020603050405020304" pitchFamily="18" charset="0"/>
                <a:cs typeface="Times New Roman" panose="02020603050405020304" pitchFamily="18" charset="0"/>
              </a:rPr>
              <a:t>            </a:t>
            </a:r>
          </a:p>
        </p:txBody>
      </p:sp>
      <p:sp>
        <p:nvSpPr>
          <p:cNvPr id="39940" name="Text Box 1028"/>
          <p:cNvSpPr txBox="1">
            <a:spLocks noChangeArrowheads="1"/>
          </p:cNvSpPr>
          <p:nvPr/>
        </p:nvSpPr>
        <p:spPr bwMode="auto">
          <a:xfrm>
            <a:off x="3518560" y="3163435"/>
            <a:ext cx="5147877" cy="633544"/>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cs typeface="Times New Roman" panose="02020603050405020304" pitchFamily="18" charset="0"/>
              </a:rPr>
              <a:t>The Mission of the Church:</a:t>
            </a: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Perfect the Saints</a:t>
            </a:r>
            <a:r>
              <a:rPr lang="en-US" altLang="en-US" sz="882"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rPr>
              <a:t>(Relationship) </a:t>
            </a:r>
            <a:endParaRPr lang="en-US" altLang="en-US" sz="1029" b="0" dirty="0">
              <a:solidFill>
                <a:srgbClr val="FFFFFF"/>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Reach the Lost</a:t>
            </a:r>
            <a:r>
              <a:rPr lang="en-US" altLang="en-US" sz="882"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rPr>
              <a:t>(Dominion)</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p:txBody>
      </p:sp>
      <p:sp>
        <p:nvSpPr>
          <p:cNvPr id="39941" name="Text Box 1029"/>
          <p:cNvSpPr txBox="1">
            <a:spLocks noChangeArrowheads="1"/>
          </p:cNvSpPr>
          <p:nvPr/>
        </p:nvSpPr>
        <p:spPr bwMode="auto">
          <a:xfrm>
            <a:off x="3518560" y="4648265"/>
            <a:ext cx="5147877" cy="633544"/>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pPr>
            <a:r>
              <a:rPr lang="en-US" altLang="en-US" sz="1029" b="0" dirty="0">
                <a:solidFill>
                  <a:srgbClr val="FFFFFF"/>
                </a:solidFill>
                <a:latin typeface="Arial Black" panose="020B0A04020102020204" pitchFamily="34" charset="0"/>
                <a:cs typeface="Times New Roman" panose="02020603050405020304" pitchFamily="18" charset="0"/>
              </a:rPr>
              <a:t>The Two Arms of the Church:</a:t>
            </a: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The Prayer Ministry   </a:t>
            </a:r>
            <a:r>
              <a:rPr lang="en-US" altLang="en-US" sz="1029" b="0" dirty="0">
                <a:solidFill>
                  <a:srgbClr val="FFFFFF"/>
                </a:solidFill>
                <a:latin typeface="Arial Black" panose="020B0A04020102020204" pitchFamily="34" charset="0"/>
              </a:rPr>
              <a:t>(Relationship)  </a:t>
            </a:r>
            <a:endParaRPr lang="en-US" altLang="en-US" sz="1029" b="0" dirty="0">
              <a:solidFill>
                <a:srgbClr val="FFFFFF"/>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The Care Ministry      </a:t>
            </a:r>
            <a:r>
              <a:rPr lang="en-US" altLang="en-US" sz="1029" b="0" dirty="0">
                <a:solidFill>
                  <a:srgbClr val="FFFFFF"/>
                </a:solidFill>
                <a:latin typeface="Arial Black" panose="020B0A04020102020204" pitchFamily="34" charset="0"/>
              </a:rPr>
              <a:t>(Dominion)</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p:txBody>
      </p:sp>
      <p:sp>
        <p:nvSpPr>
          <p:cNvPr id="39942" name="Text Box 1030"/>
          <p:cNvSpPr txBox="1">
            <a:spLocks noChangeArrowheads="1"/>
          </p:cNvSpPr>
          <p:nvPr/>
        </p:nvSpPr>
        <p:spPr bwMode="auto">
          <a:xfrm>
            <a:off x="3518560" y="2405846"/>
            <a:ext cx="5147877" cy="656179"/>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pPr>
            <a:r>
              <a:rPr lang="en-US" altLang="en-US" sz="1029" b="0" dirty="0">
                <a:solidFill>
                  <a:srgbClr val="FFFF00"/>
                </a:solidFill>
                <a:latin typeface="Arial Black" panose="020B0A04020102020204" pitchFamily="34" charset="0"/>
                <a:cs typeface="Times New Roman" panose="02020603050405020304" pitchFamily="18" charset="0"/>
              </a:rPr>
              <a:t>The Two Commandments:</a:t>
            </a:r>
          </a:p>
          <a:p>
            <a:pPr defTabSz="672358" eaLnBrk="0" fontAlgn="base" hangingPunct="0">
              <a:spcBef>
                <a:spcPct val="0"/>
              </a:spcBef>
              <a:spcAft>
                <a:spcPct val="0"/>
              </a:spcAft>
            </a:pPr>
            <a:endParaRPr lang="en-US" altLang="en-US" sz="147"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Love God With All Your Heart       </a:t>
            </a:r>
            <a:r>
              <a:rPr lang="en-US" altLang="en-US" sz="1029" b="0" dirty="0">
                <a:solidFill>
                  <a:srgbClr val="FFFF00"/>
                </a:solidFill>
                <a:latin typeface="Arial Black" panose="020B0A04020102020204" pitchFamily="34" charset="0"/>
              </a:rPr>
              <a:t>(Relationship)   </a:t>
            </a:r>
            <a:endParaRPr lang="en-US" altLang="en-US" sz="1029"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Love Your Neighbor As Yourself   </a:t>
            </a:r>
            <a:r>
              <a:rPr lang="en-US" altLang="en-US" sz="1029" dirty="0">
                <a:solidFill>
                  <a:srgbClr val="FFFF00"/>
                </a:solidFill>
                <a:latin typeface="Times" panose="02020603050405020304" pitchFamily="18" charset="0"/>
              </a:rPr>
              <a:t> </a:t>
            </a:r>
            <a:r>
              <a:rPr lang="en-US" altLang="en-US" sz="1029" b="0" dirty="0">
                <a:solidFill>
                  <a:srgbClr val="FFFF00"/>
                </a:solidFill>
                <a:latin typeface="Arial Black" panose="020B0A04020102020204" pitchFamily="34" charset="0"/>
              </a:rPr>
              <a:t>(Dominion</a:t>
            </a:r>
            <a:r>
              <a:rPr lang="en-US" altLang="en-US" sz="1029" b="0" i="1" dirty="0">
                <a:solidFill>
                  <a:srgbClr val="FFFF00"/>
                </a:solidFill>
                <a:latin typeface="Arial Black" panose="020B0A04020102020204" pitchFamily="34" charset="0"/>
                <a:cs typeface="Times New Roman" panose="02020603050405020304" pitchFamily="18" charset="0"/>
              </a:rPr>
              <a:t>)</a:t>
            </a:r>
            <a:r>
              <a:rPr lang="en-US" altLang="en-US" sz="882" i="1" dirty="0">
                <a:solidFill>
                  <a:srgbClr val="FFFF00"/>
                </a:solidFill>
                <a:latin typeface="Times" panose="02020603050405020304" pitchFamily="18" charset="0"/>
                <a:cs typeface="Times New Roman" panose="02020603050405020304" pitchFamily="18" charset="0"/>
              </a:rPr>
              <a:t>                          </a:t>
            </a:r>
            <a:r>
              <a:rPr lang="en-US" altLang="en-US" sz="882" dirty="0">
                <a:solidFill>
                  <a:srgbClr val="FFFF00"/>
                </a:solidFill>
                <a:latin typeface="Times" panose="02020603050405020304" pitchFamily="18" charset="0"/>
                <a:cs typeface="Times New Roman" panose="02020603050405020304" pitchFamily="18" charset="0"/>
              </a:rPr>
              <a:t>(Ministering to their needs)</a:t>
            </a:r>
          </a:p>
          <a:p>
            <a:pPr defTabSz="672358" eaLnBrk="0" fontAlgn="base" hangingPunct="0">
              <a:spcBef>
                <a:spcPct val="0"/>
              </a:spcBef>
              <a:spcAft>
                <a:spcPct val="0"/>
              </a:spcAft>
              <a:buFont typeface="Wingdings" panose="05000000000000000000" pitchFamily="2" charset="2"/>
              <a:buChar char="Ø"/>
            </a:pPr>
            <a:endParaRPr lang="en-US" altLang="en-US" sz="294" dirty="0">
              <a:solidFill>
                <a:srgbClr val="FFFF00"/>
              </a:solidFill>
              <a:latin typeface="Times" panose="02020603050405020304" pitchFamily="18" charset="0"/>
              <a:cs typeface="Times New Roman" panose="02020603050405020304" pitchFamily="18" charset="0"/>
            </a:endParaRPr>
          </a:p>
        </p:txBody>
      </p:sp>
      <p:sp>
        <p:nvSpPr>
          <p:cNvPr id="39943" name="Text Box 1031"/>
          <p:cNvSpPr txBox="1">
            <a:spLocks noChangeArrowheads="1"/>
          </p:cNvSpPr>
          <p:nvPr/>
        </p:nvSpPr>
        <p:spPr bwMode="auto">
          <a:xfrm>
            <a:off x="3518560" y="1778994"/>
            <a:ext cx="5147877" cy="520308"/>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94" dirty="0">
                <a:solidFill>
                  <a:srgbClr val="FFFFFF"/>
                </a:solidFill>
                <a:latin typeface="Times" panose="02020603050405020304" pitchFamily="18" charset="0"/>
              </a:rPr>
              <a:t> </a:t>
            </a:r>
          </a:p>
          <a:p>
            <a:pPr defTabSz="672358" eaLnBrk="0" fontAlgn="base" hangingPunct="0">
              <a:spcBef>
                <a:spcPct val="0"/>
              </a:spcBef>
              <a:spcAft>
                <a:spcPct val="0"/>
              </a:spcAft>
              <a:buFont typeface="Wingdings" panose="05000000000000000000" pitchFamily="2" charset="2"/>
              <a:buChar char="Ø"/>
            </a:pPr>
            <a:r>
              <a:rPr lang="en-US" altLang="en-US" sz="1176" dirty="0">
                <a:solidFill>
                  <a:srgbClr val="FFFFFF"/>
                </a:solidFill>
                <a:latin typeface="Times" panose="02020603050405020304" pitchFamily="18" charset="0"/>
                <a:cs typeface="Times New Roman" panose="02020603050405020304" pitchFamily="18" charset="0"/>
              </a:rPr>
              <a:t>  They That Do Know Their God      </a:t>
            </a:r>
            <a:r>
              <a:rPr lang="en-US" altLang="en-US" sz="1029" b="0" dirty="0">
                <a:solidFill>
                  <a:srgbClr val="FFFFFF"/>
                </a:solidFill>
                <a:latin typeface="Arial Black" panose="020B0A04020102020204" pitchFamily="34" charset="0"/>
              </a:rPr>
              <a:t>(Relationship)   </a:t>
            </a:r>
            <a:endParaRPr lang="en-US" altLang="en-US" sz="1029" b="0" dirty="0">
              <a:solidFill>
                <a:srgbClr val="FFFFFF"/>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176" dirty="0">
                <a:solidFill>
                  <a:srgbClr val="FFFFFF"/>
                </a:solidFill>
                <a:latin typeface="Times" panose="02020603050405020304" pitchFamily="18" charset="0"/>
                <a:cs typeface="Times New Roman" panose="02020603050405020304" pitchFamily="18" charset="0"/>
              </a:rPr>
              <a:t>  Shall Be Strong and Do Exploits     </a:t>
            </a:r>
            <a:r>
              <a:rPr lang="en-US" altLang="en-US" sz="1029" b="0" dirty="0">
                <a:solidFill>
                  <a:srgbClr val="FFFFFF"/>
                </a:solidFill>
                <a:latin typeface="Arial Black" panose="020B0A04020102020204" pitchFamily="34" charset="0"/>
              </a:rPr>
              <a:t>(Dominion)</a:t>
            </a:r>
            <a:r>
              <a:rPr lang="en-US" altLang="en-US" sz="1176" dirty="0">
                <a:solidFill>
                  <a:srgbClr val="FFFFFF"/>
                </a:solidFill>
                <a:latin typeface="Times" panose="02020603050405020304" pitchFamily="18" charset="0"/>
              </a:rPr>
              <a:t>            (</a:t>
            </a:r>
            <a:r>
              <a:rPr lang="en-US" altLang="en-US" sz="882" dirty="0">
                <a:solidFill>
                  <a:srgbClr val="FFFFFF"/>
                </a:solidFill>
                <a:latin typeface="Times" panose="02020603050405020304" pitchFamily="18" charset="0"/>
                <a:cs typeface="Times New Roman" panose="02020603050405020304" pitchFamily="18" charset="0"/>
              </a:rPr>
              <a:t>Dan. 11:32)</a:t>
            </a:r>
          </a:p>
          <a:p>
            <a:pPr defTabSz="672358" eaLnBrk="0" fontAlgn="base" hangingPunct="0">
              <a:spcBef>
                <a:spcPct val="0"/>
              </a:spcBef>
              <a:spcAft>
                <a:spcPct val="0"/>
              </a:spcAft>
            </a:pPr>
            <a:endParaRPr lang="en-US" altLang="en-US" sz="294" dirty="0">
              <a:solidFill>
                <a:srgbClr val="FFFFFF"/>
              </a:solidFill>
              <a:latin typeface="Times" panose="02020603050405020304" pitchFamily="18" charset="0"/>
              <a:cs typeface="Times New Roman" panose="02020603050405020304" pitchFamily="18" charset="0"/>
            </a:endParaRPr>
          </a:p>
        </p:txBody>
      </p:sp>
      <p:sp>
        <p:nvSpPr>
          <p:cNvPr id="39944" name="Text Box 1032"/>
          <p:cNvSpPr txBox="1">
            <a:spLocks noChangeArrowheads="1"/>
          </p:cNvSpPr>
          <p:nvPr/>
        </p:nvSpPr>
        <p:spPr bwMode="auto">
          <a:xfrm>
            <a:off x="3525564" y="3907018"/>
            <a:ext cx="5147877" cy="633544"/>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pPr>
            <a:r>
              <a:rPr lang="en-US" altLang="en-US" sz="1029" b="0" dirty="0">
                <a:solidFill>
                  <a:srgbClr val="FFFF00"/>
                </a:solidFill>
                <a:latin typeface="Arial Black" panose="020B0A04020102020204" pitchFamily="34" charset="0"/>
                <a:cs typeface="Times New Roman" panose="02020603050405020304" pitchFamily="18" charset="0"/>
              </a:rPr>
              <a:t>The Purpose of the Five-fold Ministry:</a:t>
            </a:r>
            <a:r>
              <a:rPr lang="en-US" altLang="en-US" sz="882" dirty="0">
                <a:solidFill>
                  <a:srgbClr val="FFFF00"/>
                </a:solidFill>
                <a:latin typeface="Times" panose="02020603050405020304" pitchFamily="18" charset="0"/>
                <a:cs typeface="Times New Roman" panose="02020603050405020304" pitchFamily="18" charset="0"/>
              </a:rPr>
              <a:t>            </a:t>
            </a:r>
            <a:r>
              <a:rPr lang="en-US" altLang="en-US" sz="882" i="1" dirty="0">
                <a:solidFill>
                  <a:srgbClr val="FFFF00"/>
                </a:solidFill>
                <a:latin typeface="Times" panose="02020603050405020304" pitchFamily="18" charset="0"/>
                <a:cs typeface="Times New Roman" panose="02020603050405020304" pitchFamily="18" charset="0"/>
              </a:rPr>
              <a:t>                       (</a:t>
            </a:r>
            <a:r>
              <a:rPr lang="en-US" altLang="en-US" sz="882" dirty="0">
                <a:solidFill>
                  <a:srgbClr val="FFFF00"/>
                </a:solidFill>
                <a:latin typeface="Times" panose="02020603050405020304" pitchFamily="18" charset="0"/>
                <a:cs typeface="Times New Roman" panose="02020603050405020304" pitchFamily="18" charset="0"/>
              </a:rPr>
              <a:t>Eph. 4:11-12)</a:t>
            </a: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The Perfecting of the Saints</a:t>
            </a:r>
            <a:r>
              <a:rPr lang="en-US" altLang="en-US" sz="882"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rPr>
              <a:t>(Relationship)   </a:t>
            </a:r>
            <a:endParaRPr lang="en-US" altLang="en-US" sz="1029"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The Equipping of the Saints for the Work of the Ministry</a:t>
            </a:r>
            <a:r>
              <a:rPr lang="en-US" altLang="en-US" sz="882"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rPr>
              <a:t>(Dominion)</a:t>
            </a:r>
          </a:p>
          <a:p>
            <a:pPr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endParaRPr>
          </a:p>
        </p:txBody>
      </p:sp>
      <p:sp>
        <p:nvSpPr>
          <p:cNvPr id="39945" name="Text Box 1033"/>
          <p:cNvSpPr txBox="1">
            <a:spLocks noChangeArrowheads="1"/>
          </p:cNvSpPr>
          <p:nvPr/>
        </p:nvSpPr>
        <p:spPr bwMode="auto">
          <a:xfrm>
            <a:off x="3518560" y="5395349"/>
            <a:ext cx="5147877" cy="678813"/>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pPr>
            <a:r>
              <a:rPr lang="en-US" altLang="en-US" sz="1029" b="0" dirty="0">
                <a:solidFill>
                  <a:srgbClr val="FFFF00"/>
                </a:solidFill>
                <a:latin typeface="Arial Black" panose="020B0A04020102020204" pitchFamily="34" charset="0"/>
                <a:cs typeface="Times New Roman" panose="02020603050405020304" pitchFamily="18" charset="0"/>
              </a:rPr>
              <a:t>God Is Seeking for Two Things:</a:t>
            </a: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Worshippers    </a:t>
            </a:r>
            <a:r>
              <a:rPr lang="en-US" altLang="en-US" sz="1029" b="0" dirty="0">
                <a:solidFill>
                  <a:srgbClr val="FFFF00"/>
                </a:solidFill>
                <a:latin typeface="Arial Black" panose="020B0A04020102020204" pitchFamily="34" charset="0"/>
              </a:rPr>
              <a:t>(Relationship)</a:t>
            </a:r>
            <a:r>
              <a:rPr lang="en-US" altLang="en-US" sz="1029" dirty="0">
                <a:solidFill>
                  <a:srgbClr val="FFFF00"/>
                </a:solidFill>
                <a:latin typeface="Arial Black" panose="020B0A04020102020204" pitchFamily="34" charset="0"/>
              </a:rPr>
              <a:t>                                      </a:t>
            </a:r>
            <a:r>
              <a:rPr lang="en-US" altLang="en-US" sz="882" dirty="0">
                <a:solidFill>
                  <a:srgbClr val="FFFF00"/>
                </a:solidFill>
                <a:latin typeface="Times" panose="02020603050405020304" pitchFamily="18" charset="0"/>
              </a:rPr>
              <a:t> (</a:t>
            </a:r>
            <a:r>
              <a:rPr lang="en-US" altLang="en-US" sz="882" dirty="0">
                <a:solidFill>
                  <a:srgbClr val="FFFF00"/>
                </a:solidFill>
                <a:latin typeface="Times" panose="02020603050405020304" pitchFamily="18" charset="0"/>
                <a:cs typeface="Times New Roman" panose="02020603050405020304" pitchFamily="18" charset="0"/>
              </a:rPr>
              <a:t>John 4:23-24)  </a:t>
            </a:r>
          </a:p>
          <a:p>
            <a:pPr defTabSz="672358" eaLnBrk="0" fontAlgn="base" hangingPunct="0">
              <a:spcBef>
                <a:spcPct val="0"/>
              </a:spcBef>
              <a:spcAft>
                <a:spcPct val="0"/>
              </a:spcAft>
              <a:buFont typeface="Wingdings" panose="05000000000000000000" pitchFamily="2" charset="2"/>
              <a:buChar char="Ø"/>
            </a:pPr>
            <a:endParaRPr lang="en-US" altLang="en-US" sz="294" dirty="0">
              <a:solidFill>
                <a:srgbClr val="FFFF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Intercessors      </a:t>
            </a:r>
            <a:r>
              <a:rPr lang="en-US" altLang="en-US" sz="1029" b="0" dirty="0">
                <a:solidFill>
                  <a:srgbClr val="FFFF00"/>
                </a:solidFill>
                <a:latin typeface="Arial Black" panose="020B0A04020102020204" pitchFamily="34" charset="0"/>
              </a:rPr>
              <a:t>(Dominion)</a:t>
            </a: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882" dirty="0">
                <a:solidFill>
                  <a:srgbClr val="FFFF00"/>
                </a:solidFill>
                <a:latin typeface="Times" panose="02020603050405020304" pitchFamily="18" charset="0"/>
                <a:cs typeface="Times New Roman" panose="02020603050405020304" pitchFamily="18" charset="0"/>
              </a:rPr>
              <a:t>(Ezek. 22:30,  Isa. 59:16)</a:t>
            </a:r>
          </a:p>
          <a:p>
            <a:pPr defTabSz="672358" eaLnBrk="0" fontAlgn="base" hangingPunct="0">
              <a:spcBef>
                <a:spcPct val="0"/>
              </a:spcBef>
              <a:spcAft>
                <a:spcPct val="0"/>
              </a:spcAft>
            </a:pPr>
            <a:endParaRPr lang="en-US" altLang="en-US" sz="294" dirty="0">
              <a:solidFill>
                <a:srgbClr val="FFFF00"/>
              </a:solidFill>
              <a:latin typeface="Arial Black" panose="020B0A04020102020204" pitchFamily="34" charset="0"/>
            </a:endParaRPr>
          </a:p>
        </p:txBody>
      </p:sp>
      <p:sp>
        <p:nvSpPr>
          <p:cNvPr id="39946" name="Text Box 1034"/>
          <p:cNvSpPr txBox="1">
            <a:spLocks noChangeArrowheads="1"/>
          </p:cNvSpPr>
          <p:nvPr/>
        </p:nvSpPr>
        <p:spPr bwMode="auto">
          <a:xfrm>
            <a:off x="3518560" y="6184457"/>
            <a:ext cx="5147877" cy="565577"/>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b="0" dirty="0">
                <a:solidFill>
                  <a:srgbClr val="FFFFFF"/>
                </a:solidFill>
                <a:latin typeface="Arial Black" panose="020B0A04020102020204" pitchFamily="34"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Becoming a Disciple</a:t>
            </a:r>
            <a:r>
              <a:rPr lang="en-US" altLang="en-US" sz="1029" b="0" dirty="0">
                <a:solidFill>
                  <a:srgbClr val="FFFFFF"/>
                </a:solidFill>
                <a:latin typeface="Arial Black" panose="020B0A04020102020204" pitchFamily="34" charset="0"/>
                <a:cs typeface="Times New Roman" panose="02020603050405020304" pitchFamily="18" charset="0"/>
              </a:rPr>
              <a:t> – (Relationship)        </a:t>
            </a:r>
            <a:r>
              <a:rPr lang="en-US" altLang="en-US" sz="1029" b="0" dirty="0">
                <a:solidFill>
                  <a:srgbClr val="FFFFFF"/>
                </a:solidFill>
                <a:latin typeface="Times" panose="02020603050405020304" pitchFamily="18" charset="0"/>
                <a:cs typeface="Times New Roman" panose="02020603050405020304" pitchFamily="18" charset="0"/>
              </a:rPr>
              <a:t>(</a:t>
            </a:r>
            <a:r>
              <a:rPr lang="en-US" altLang="en-US" sz="882" dirty="0">
                <a:solidFill>
                  <a:srgbClr val="FFFFFF"/>
                </a:solidFill>
                <a:latin typeface="Times" panose="02020603050405020304" pitchFamily="18" charset="0"/>
                <a:cs typeface="Times New Roman" panose="02020603050405020304" pitchFamily="18" charset="0"/>
              </a:rPr>
              <a:t>Learning from the Master Teacher)</a:t>
            </a:r>
          </a:p>
          <a:p>
            <a:pPr defTabSz="672358" eaLnBrk="0" fontAlgn="base" hangingPunct="0">
              <a:spcBef>
                <a:spcPct val="0"/>
              </a:spcBef>
              <a:spcAft>
                <a:spcPct val="0"/>
              </a:spcAft>
            </a:pPr>
            <a:endParaRPr lang="en-US" altLang="en-US" sz="294" dirty="0">
              <a:solidFill>
                <a:srgbClr val="FFFFFF"/>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b="0" dirty="0">
                <a:solidFill>
                  <a:srgbClr val="FFFFFF"/>
                </a:solidFill>
                <a:latin typeface="Arial Black" panose="020B0A04020102020204" pitchFamily="34"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Making Other Disciples</a:t>
            </a:r>
            <a:r>
              <a:rPr lang="en-US" altLang="en-US" sz="1029" b="0" dirty="0">
                <a:solidFill>
                  <a:srgbClr val="FFFFFF"/>
                </a:solidFill>
                <a:latin typeface="Arial Black" panose="020B0A04020102020204" pitchFamily="34" charset="0"/>
                <a:cs typeface="Times New Roman" panose="02020603050405020304" pitchFamily="18" charset="0"/>
              </a:rPr>
              <a:t> – (Dominion)        </a:t>
            </a:r>
            <a:r>
              <a:rPr lang="en-US" altLang="en-US" sz="882" dirty="0">
                <a:solidFill>
                  <a:srgbClr val="FFFFFF"/>
                </a:solidFill>
                <a:latin typeface="Times" panose="02020603050405020304" pitchFamily="18" charset="0"/>
                <a:cs typeface="Times New Roman" panose="02020603050405020304" pitchFamily="18" charset="0"/>
              </a:rPr>
              <a:t>(Doing what He Taught &amp; Exampled)</a:t>
            </a:r>
          </a:p>
          <a:p>
            <a:pPr defTabSz="672358" eaLnBrk="0" fontAlgn="base" hangingPunct="0">
              <a:spcBef>
                <a:spcPct val="0"/>
              </a:spcBef>
              <a:spcAft>
                <a:spcPct val="0"/>
              </a:spcAft>
            </a:pPr>
            <a:endParaRPr lang="en-US" altLang="en-US" sz="294" dirty="0">
              <a:solidFill>
                <a:srgbClr val="FFFFFF"/>
              </a:solidFill>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28326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6" name="Text Box 2"/>
          <p:cNvSpPr txBox="1">
            <a:spLocks noChangeArrowheads="1"/>
          </p:cNvSpPr>
          <p:nvPr/>
        </p:nvSpPr>
        <p:spPr bwMode="auto">
          <a:xfrm>
            <a:off x="3518560" y="71208"/>
            <a:ext cx="5154881" cy="656371"/>
          </a:xfrm>
          <a:prstGeom prst="rect">
            <a:avLst/>
          </a:prstGeom>
          <a:gradFill rotWithShape="0">
            <a:gsLst>
              <a:gs pos="0">
                <a:srgbClr val="FFFF00"/>
              </a:gs>
              <a:gs pos="50000">
                <a:schemeClr val="bg1"/>
              </a:gs>
              <a:gs pos="100000">
                <a:srgbClr val="FFFF00"/>
              </a:gs>
            </a:gsLst>
            <a:lin ang="5400000" scaled="1"/>
          </a:gra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p>
            <a:pPr algn="ctr" defTabSz="672358" eaLnBrk="0" fontAlgn="base" hangingPunct="0">
              <a:spcBef>
                <a:spcPct val="0"/>
              </a:spcBef>
              <a:spcAft>
                <a:spcPct val="0"/>
              </a:spcAft>
              <a:defRPr/>
            </a:pPr>
            <a:r>
              <a:rPr lang="en-US" altLang="en-US" sz="1765" dirty="0">
                <a:solidFill>
                  <a:srgbClr val="FF0000"/>
                </a:solidFill>
                <a:latin typeface="Rockwell Extra Bold" panose="02060903040505020403" pitchFamily="18" charset="0"/>
              </a:rPr>
              <a:t>The Twin Themes of the Bible:</a:t>
            </a:r>
            <a:endParaRPr lang="en-US" altLang="en-US" sz="1765" dirty="0">
              <a:solidFill>
                <a:srgbClr val="000000"/>
              </a:solidFill>
              <a:latin typeface="Rockwell Extra Bold" panose="02060903040505020403" pitchFamily="18" charset="0"/>
              <a:cs typeface="Times New Roman" panose="02020603050405020304" pitchFamily="18" charset="0"/>
            </a:endParaRPr>
          </a:p>
          <a:p>
            <a:pPr algn="ctr" defTabSz="672358" eaLnBrk="0" fontAlgn="base" hangingPunct="0">
              <a:spcBef>
                <a:spcPct val="0"/>
              </a:spcBef>
              <a:spcAft>
                <a:spcPct val="0"/>
              </a:spcAft>
              <a:defRPr/>
            </a:pPr>
            <a:r>
              <a:rPr lang="en-US" altLang="en-US" sz="2059" b="1" dirty="0">
                <a:solidFill>
                  <a:srgbClr val="FF0000"/>
                </a:solidFill>
                <a:latin typeface="Rockwell Extra Bold" panose="02060903040505020403" pitchFamily="18" charset="0"/>
              </a:rPr>
              <a:t>RELATIONSHIP  &amp;  DOMINION</a:t>
            </a:r>
            <a:endParaRPr lang="en-US" altLang="en-US" sz="2059" b="1" dirty="0">
              <a:solidFill>
                <a:srgbClr val="000000"/>
              </a:solidFill>
              <a:latin typeface="Rockwell Extra Bold" panose="02060903040505020403" pitchFamily="18" charset="0"/>
            </a:endParaRPr>
          </a:p>
        </p:txBody>
      </p:sp>
      <p:sp>
        <p:nvSpPr>
          <p:cNvPr id="41987" name="Text Box 3"/>
          <p:cNvSpPr txBox="1">
            <a:spLocks noChangeArrowheads="1"/>
          </p:cNvSpPr>
          <p:nvPr/>
        </p:nvSpPr>
        <p:spPr bwMode="auto">
          <a:xfrm>
            <a:off x="3525564" y="847474"/>
            <a:ext cx="5147877" cy="724082"/>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00"/>
                </a:solidFill>
                <a:latin typeface="Arial Black" panose="020B0A04020102020204" pitchFamily="34" charset="0"/>
                <a:cs typeface="Times New Roman" panose="02020603050405020304" pitchFamily="18" charset="0"/>
              </a:rPr>
              <a:t>The Two Purposes for Man:</a:t>
            </a:r>
          </a:p>
          <a:p>
            <a:pPr defTabSz="672358" eaLnBrk="0" fontAlgn="base" hangingPunct="0">
              <a:spcBef>
                <a:spcPct val="0"/>
              </a:spcBef>
              <a:spcAft>
                <a:spcPct val="0"/>
              </a:spcAft>
            </a:pPr>
            <a:endParaRPr lang="en-US" altLang="en-US" sz="147" b="0"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176" b="0" dirty="0">
                <a:solidFill>
                  <a:srgbClr val="FFFF00"/>
                </a:solidFill>
                <a:latin typeface="Arial Black" panose="020B0A04020102020204" pitchFamily="34" charset="0"/>
              </a:rPr>
              <a:t>  Relationship</a:t>
            </a:r>
            <a:r>
              <a:rPr lang="en-US" altLang="en-US" sz="1176" b="0" dirty="0">
                <a:solidFill>
                  <a:srgbClr val="FFFF00"/>
                </a:solidFill>
                <a:latin typeface="Arial Black" panose="020B0A04020102020204" pitchFamily="34" charset="0"/>
                <a:cs typeface="Times New Roman" panose="02020603050405020304" pitchFamily="18" charset="0"/>
              </a:rPr>
              <a:t> With God</a:t>
            </a:r>
            <a:r>
              <a:rPr lang="en-US" altLang="en-US" sz="1176" dirty="0">
                <a:solidFill>
                  <a:srgbClr val="FFFF00"/>
                </a:solidFill>
                <a:latin typeface="Times" panose="02020603050405020304" pitchFamily="18" charset="0"/>
                <a:cs typeface="Times New Roman" panose="02020603050405020304" pitchFamily="18" charset="0"/>
              </a:rPr>
              <a:t>                             </a:t>
            </a:r>
            <a:r>
              <a:rPr lang="en-US" altLang="en-US" sz="1176" i="1" dirty="0">
                <a:solidFill>
                  <a:srgbClr val="FFFF00"/>
                </a:solidFill>
                <a:latin typeface="Times" panose="02020603050405020304" pitchFamily="18" charset="0"/>
                <a:cs typeface="Times New Roman" panose="02020603050405020304" pitchFamily="18" charset="0"/>
              </a:rPr>
              <a:t>                </a:t>
            </a:r>
            <a:r>
              <a:rPr lang="en-US" altLang="en-US" sz="882" dirty="0">
                <a:solidFill>
                  <a:srgbClr val="FFFF00"/>
                </a:solidFill>
                <a:latin typeface="Times" panose="02020603050405020304" pitchFamily="18" charset="0"/>
                <a:cs typeface="Times New Roman" panose="02020603050405020304" pitchFamily="18" charset="0"/>
              </a:rPr>
              <a:t>(Brings God's Blessings)</a:t>
            </a:r>
          </a:p>
          <a:p>
            <a:pPr defTabSz="672358" eaLnBrk="0" fontAlgn="base" hangingPunct="0">
              <a:spcBef>
                <a:spcPct val="0"/>
              </a:spcBef>
              <a:spcAft>
                <a:spcPct val="0"/>
              </a:spcAft>
            </a:pPr>
            <a:endParaRPr lang="en-US" altLang="en-US" sz="294" dirty="0">
              <a:solidFill>
                <a:srgbClr val="FFFF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176" b="0" dirty="0">
                <a:solidFill>
                  <a:srgbClr val="FFFF00"/>
                </a:solidFill>
                <a:latin typeface="Arial Black" panose="020B0A04020102020204" pitchFamily="34" charset="0"/>
              </a:rPr>
              <a:t>  Dominion</a:t>
            </a:r>
            <a:r>
              <a:rPr lang="en-US" altLang="en-US" sz="1176" b="0" dirty="0">
                <a:solidFill>
                  <a:srgbClr val="FFFF00"/>
                </a:solidFill>
                <a:latin typeface="Arial Black" panose="020B0A04020102020204" pitchFamily="34" charset="0"/>
                <a:cs typeface="Times New Roman" panose="02020603050405020304" pitchFamily="18" charset="0"/>
              </a:rPr>
              <a:t> on Earth </a:t>
            </a:r>
            <a:r>
              <a:rPr lang="en-US" altLang="en-US" sz="1176" dirty="0">
                <a:solidFill>
                  <a:srgbClr val="FFFF00"/>
                </a:solidFill>
                <a:latin typeface="Times" panose="02020603050405020304" pitchFamily="18" charset="0"/>
                <a:cs typeface="Times New Roman" panose="02020603050405020304" pitchFamily="18" charset="0"/>
              </a:rPr>
              <a:t>- Doing God’s Will and Work  </a:t>
            </a:r>
            <a:r>
              <a:rPr lang="en-US" altLang="en-US" sz="882" dirty="0">
                <a:solidFill>
                  <a:srgbClr val="FFFF00"/>
                </a:solidFill>
                <a:latin typeface="Times" panose="02020603050405020304" pitchFamily="18" charset="0"/>
                <a:cs typeface="Times New Roman" panose="02020603050405020304" pitchFamily="18" charset="0"/>
              </a:rPr>
              <a:t>(Brings God's Favor)</a:t>
            </a:r>
            <a:endParaRPr lang="en-US" altLang="en-US" sz="882" dirty="0">
              <a:solidFill>
                <a:srgbClr val="FFFF00"/>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pPr>
            <a:r>
              <a:rPr lang="en-US" altLang="en-US" sz="147" i="1" dirty="0">
                <a:solidFill>
                  <a:srgbClr val="FFFF00"/>
                </a:solidFill>
                <a:latin typeface="Times" panose="02020603050405020304" pitchFamily="18" charset="0"/>
                <a:cs typeface="Times New Roman" panose="02020603050405020304" pitchFamily="18" charset="0"/>
              </a:rPr>
              <a:t>            </a:t>
            </a:r>
            <a:endParaRPr lang="en-US" altLang="en-US" sz="147" dirty="0">
              <a:solidFill>
                <a:srgbClr val="FFFF00"/>
              </a:solidFill>
              <a:latin typeface="Arial Black" panose="020B0A04020102020204" pitchFamily="34" charset="0"/>
            </a:endParaRPr>
          </a:p>
        </p:txBody>
      </p:sp>
      <p:sp>
        <p:nvSpPr>
          <p:cNvPr id="41988" name="Text Box 4"/>
          <p:cNvSpPr txBox="1">
            <a:spLocks noChangeArrowheads="1"/>
          </p:cNvSpPr>
          <p:nvPr/>
        </p:nvSpPr>
        <p:spPr bwMode="auto">
          <a:xfrm>
            <a:off x="3518560" y="3698068"/>
            <a:ext cx="5147877" cy="565577"/>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dirty="0">
              <a:solidFill>
                <a:srgbClr val="FFFF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176" dirty="0">
                <a:solidFill>
                  <a:srgbClr val="FFFF00"/>
                </a:solidFill>
                <a:latin typeface="Times" panose="02020603050405020304" pitchFamily="18" charset="0"/>
                <a:cs typeface="Times New Roman" panose="02020603050405020304" pitchFamily="18" charset="0"/>
              </a:rPr>
              <a:t>Consuming the Word</a:t>
            </a:r>
            <a:r>
              <a:rPr lang="en-US" altLang="en-US" sz="882" b="0"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rPr>
              <a:t>(Relationship)</a:t>
            </a:r>
            <a:r>
              <a:rPr lang="en-US" altLang="en-US" sz="882" b="0" dirty="0">
                <a:solidFill>
                  <a:srgbClr val="FFFF00"/>
                </a:solidFill>
                <a:latin typeface="Times" panose="02020603050405020304" pitchFamily="18" charset="0"/>
                <a:cs typeface="Times New Roman" panose="02020603050405020304" pitchFamily="18" charset="0"/>
              </a:rPr>
              <a:t>                 </a:t>
            </a:r>
          </a:p>
          <a:p>
            <a:pPr defTabSz="672358" eaLnBrk="0" fontAlgn="base" hangingPunct="0">
              <a:spcBef>
                <a:spcPct val="0"/>
              </a:spcBef>
              <a:spcAft>
                <a:spcPct val="0"/>
              </a:spcAft>
              <a:buFont typeface="Wingdings" panose="05000000000000000000" pitchFamily="2" charset="2"/>
              <a:buChar char="Ø"/>
            </a:pPr>
            <a:endParaRPr lang="en-US" altLang="en-US" sz="294" b="0" dirty="0">
              <a:solidFill>
                <a:srgbClr val="FFFF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176" dirty="0">
                <a:solidFill>
                  <a:srgbClr val="FFFF00"/>
                </a:solidFill>
                <a:latin typeface="Times" panose="02020603050405020304" pitchFamily="18" charset="0"/>
                <a:cs typeface="Times New Roman" panose="02020603050405020304" pitchFamily="18" charset="0"/>
              </a:rPr>
              <a:t>The Word Consuming Us</a:t>
            </a:r>
            <a:r>
              <a:rPr lang="en-US" altLang="en-US" sz="882" b="0"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rPr>
              <a:t>(Dominion)</a:t>
            </a:r>
            <a:r>
              <a:rPr lang="en-US" altLang="en-US" sz="882" dirty="0">
                <a:solidFill>
                  <a:srgbClr val="FFFF00"/>
                </a:solidFill>
                <a:latin typeface="Arial Black" panose="020B0A04020102020204" pitchFamily="34" charset="0"/>
              </a:rPr>
              <a:t>            </a:t>
            </a:r>
          </a:p>
          <a:p>
            <a:pPr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cs typeface="Times New Roman" panose="02020603050405020304" pitchFamily="18" charset="0"/>
            </a:endParaRPr>
          </a:p>
        </p:txBody>
      </p:sp>
      <p:sp>
        <p:nvSpPr>
          <p:cNvPr id="41989" name="Text Box 5"/>
          <p:cNvSpPr txBox="1">
            <a:spLocks noChangeArrowheads="1"/>
          </p:cNvSpPr>
          <p:nvPr/>
        </p:nvSpPr>
        <p:spPr bwMode="auto">
          <a:xfrm>
            <a:off x="3518560" y="5042819"/>
            <a:ext cx="5147877" cy="565577"/>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dirty="0">
              <a:solidFill>
                <a:srgbClr val="FFFF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176" dirty="0">
                <a:solidFill>
                  <a:srgbClr val="FFFF00"/>
                </a:solidFill>
                <a:latin typeface="Times" panose="02020603050405020304" pitchFamily="18" charset="0"/>
                <a:cs typeface="Times New Roman" panose="02020603050405020304" pitchFamily="18" charset="0"/>
              </a:rPr>
              <a:t>Jesus' Invitation: </a:t>
            </a:r>
            <a:r>
              <a:rPr lang="en-US" altLang="en-US" sz="1176" i="1" dirty="0">
                <a:solidFill>
                  <a:srgbClr val="FFFF00"/>
                </a:solidFill>
                <a:latin typeface="Times" panose="02020603050405020304" pitchFamily="18" charset="0"/>
                <a:cs typeface="Times New Roman" panose="02020603050405020304" pitchFamily="18" charset="0"/>
              </a:rPr>
              <a:t>“Come Unto Me”</a:t>
            </a:r>
            <a:r>
              <a:rPr lang="en-US" altLang="en-US" sz="882"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cs typeface="Times New Roman" panose="02020603050405020304" pitchFamily="18" charset="0"/>
              </a:rPr>
              <a:t>(Relationship)</a:t>
            </a:r>
            <a:r>
              <a:rPr lang="en-US" altLang="en-US" sz="882" dirty="0">
                <a:solidFill>
                  <a:srgbClr val="FFFF00"/>
                </a:solidFill>
                <a:latin typeface="Times" panose="02020603050405020304" pitchFamily="18" charset="0"/>
                <a:cs typeface="Times New Roman" panose="02020603050405020304" pitchFamily="18" charset="0"/>
              </a:rPr>
              <a:t>  </a:t>
            </a:r>
          </a:p>
          <a:p>
            <a:pPr defTabSz="672358" eaLnBrk="0" fontAlgn="base" hangingPunct="0">
              <a:spcBef>
                <a:spcPct val="0"/>
              </a:spcBef>
              <a:spcAft>
                <a:spcPct val="0"/>
              </a:spcAft>
              <a:buFont typeface="Wingdings" panose="05000000000000000000" pitchFamily="2" charset="2"/>
              <a:buChar char="Ø"/>
            </a:pPr>
            <a:endParaRPr lang="en-US" altLang="en-US" sz="294" dirty="0">
              <a:solidFill>
                <a:srgbClr val="FFFF00"/>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176" dirty="0">
                <a:solidFill>
                  <a:srgbClr val="FFFF00"/>
                </a:solidFill>
                <a:latin typeface="Times" panose="02020603050405020304" pitchFamily="18" charset="0"/>
                <a:cs typeface="Times New Roman" panose="02020603050405020304" pitchFamily="18" charset="0"/>
              </a:rPr>
              <a:t>Jesus' Commandment: </a:t>
            </a:r>
            <a:r>
              <a:rPr lang="en-US" altLang="en-US" sz="1176" i="1" dirty="0">
                <a:solidFill>
                  <a:srgbClr val="FFFF00"/>
                </a:solidFill>
                <a:latin typeface="Times" panose="02020603050405020304" pitchFamily="18" charset="0"/>
                <a:cs typeface="Times New Roman" panose="02020603050405020304" pitchFamily="18" charset="0"/>
              </a:rPr>
              <a:t>“Go Minister to Needs of Others”</a:t>
            </a:r>
            <a:r>
              <a:rPr lang="en-US" altLang="en-US" sz="882"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cs typeface="Times New Roman" panose="02020603050405020304" pitchFamily="18" charset="0"/>
              </a:rPr>
              <a:t>(Dominion)</a:t>
            </a:r>
          </a:p>
          <a:p>
            <a:pPr defTabSz="672358" eaLnBrk="0" fontAlgn="base" hangingPunct="0">
              <a:spcBef>
                <a:spcPct val="0"/>
              </a:spcBef>
              <a:spcAft>
                <a:spcPct val="0"/>
              </a:spcAft>
            </a:pPr>
            <a:r>
              <a:rPr lang="en-US" altLang="en-US" sz="294" b="0" dirty="0">
                <a:solidFill>
                  <a:srgbClr val="FFFF00"/>
                </a:solidFill>
                <a:latin typeface="Arial Black" panose="020B0A04020102020204" pitchFamily="34" charset="0"/>
                <a:cs typeface="Times New Roman" panose="02020603050405020304" pitchFamily="18" charset="0"/>
              </a:rPr>
              <a:t>  </a:t>
            </a:r>
          </a:p>
        </p:txBody>
      </p:sp>
      <p:sp>
        <p:nvSpPr>
          <p:cNvPr id="41990" name="Text Box 6"/>
          <p:cNvSpPr txBox="1">
            <a:spLocks noChangeArrowheads="1"/>
          </p:cNvSpPr>
          <p:nvPr/>
        </p:nvSpPr>
        <p:spPr bwMode="auto">
          <a:xfrm>
            <a:off x="3518560" y="3025692"/>
            <a:ext cx="5147877" cy="565577"/>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just" defTabSz="672358" eaLnBrk="0" fontAlgn="base" hangingPunct="0">
              <a:spcBef>
                <a:spcPct val="0"/>
              </a:spcBef>
              <a:spcAft>
                <a:spcPct val="0"/>
              </a:spcAft>
            </a:pPr>
            <a:endParaRPr lang="en-US" altLang="en-US" sz="294" dirty="0">
              <a:solidFill>
                <a:srgbClr val="FFFFFF"/>
              </a:solidFill>
              <a:latin typeface="Times" panose="02020603050405020304" pitchFamily="18" charset="0"/>
              <a:cs typeface="Times New Roman" panose="02020603050405020304" pitchFamily="18" charset="0"/>
            </a:endParaRPr>
          </a:p>
          <a:p>
            <a:pPr algn="just"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Produces Inward Fruit (Love, Joy, Peace . . . .)</a:t>
            </a: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rPr>
              <a:t>(Relationship)</a:t>
            </a:r>
            <a:r>
              <a:rPr lang="en-US" altLang="en-US" sz="1029" dirty="0">
                <a:solidFill>
                  <a:srgbClr val="FFFFFF"/>
                </a:solidFill>
                <a:latin typeface="Times" panose="02020603050405020304" pitchFamily="18" charset="0"/>
                <a:cs typeface="Times New Roman" panose="02020603050405020304" pitchFamily="18" charset="0"/>
              </a:rPr>
              <a:t>  </a:t>
            </a:r>
          </a:p>
          <a:p>
            <a:pPr algn="just" defTabSz="672358" eaLnBrk="0" fontAlgn="base" hangingPunct="0">
              <a:spcBef>
                <a:spcPct val="0"/>
              </a:spcBef>
              <a:spcAft>
                <a:spcPct val="0"/>
              </a:spcAft>
              <a:buFont typeface="Wingdings" panose="05000000000000000000" pitchFamily="2" charset="2"/>
              <a:buChar char="Ø"/>
            </a:pPr>
            <a:endParaRPr lang="en-US" altLang="en-US" sz="294" dirty="0">
              <a:solidFill>
                <a:srgbClr val="FFFFFF"/>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Produces Outward Fruit (Ministering to Needs)</a:t>
            </a: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rPr>
              <a:t>(Dominion)</a:t>
            </a:r>
            <a:r>
              <a:rPr lang="en-US" altLang="en-US" sz="1029" dirty="0">
                <a:solidFill>
                  <a:srgbClr val="FFFFFF"/>
                </a:solidFill>
                <a:latin typeface="Times" panose="02020603050405020304" pitchFamily="18" charset="0"/>
                <a:cs typeface="Times New Roman" panose="02020603050405020304" pitchFamily="18" charset="0"/>
              </a:rPr>
              <a:t>     </a:t>
            </a:r>
          </a:p>
          <a:p>
            <a:pPr defTabSz="672358" eaLnBrk="0" fontAlgn="base" hangingPunct="0">
              <a:spcBef>
                <a:spcPct val="0"/>
              </a:spcBef>
              <a:spcAft>
                <a:spcPct val="0"/>
              </a:spcAft>
            </a:pPr>
            <a:endParaRPr lang="en-US" altLang="en-US" sz="294" dirty="0">
              <a:solidFill>
                <a:srgbClr val="FFFFFF"/>
              </a:solidFill>
              <a:latin typeface="Arial Black" panose="020B0A04020102020204" pitchFamily="34" charset="0"/>
              <a:cs typeface="Times New Roman" panose="02020603050405020304" pitchFamily="18" charset="0"/>
            </a:endParaRPr>
          </a:p>
        </p:txBody>
      </p:sp>
      <p:sp>
        <p:nvSpPr>
          <p:cNvPr id="41991" name="Text Box 7"/>
          <p:cNvSpPr txBox="1">
            <a:spLocks noChangeArrowheads="1"/>
          </p:cNvSpPr>
          <p:nvPr/>
        </p:nvSpPr>
        <p:spPr bwMode="auto">
          <a:xfrm>
            <a:off x="3518560" y="2353316"/>
            <a:ext cx="5147877" cy="565577"/>
          </a:xfrm>
          <a:prstGeom prst="rect">
            <a:avLst/>
          </a:prstGeom>
          <a:solidFill>
            <a:srgbClr val="0000CC"/>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just" defTabSz="672358" eaLnBrk="0" fontAlgn="base" hangingPunct="0">
              <a:spcBef>
                <a:spcPct val="0"/>
              </a:spcBef>
              <a:spcAft>
                <a:spcPct val="0"/>
              </a:spcAft>
            </a:pPr>
            <a:endParaRPr lang="en-US" altLang="en-US" sz="294" dirty="0">
              <a:solidFill>
                <a:srgbClr val="FFFF00"/>
              </a:solidFill>
              <a:latin typeface="Times" panose="02020603050405020304" pitchFamily="18" charset="0"/>
              <a:cs typeface="Times New Roman" panose="02020603050405020304" pitchFamily="18" charset="0"/>
            </a:endParaRPr>
          </a:p>
          <a:p>
            <a:pPr algn="just"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176" dirty="0">
                <a:solidFill>
                  <a:srgbClr val="FFFF00"/>
                </a:solidFill>
                <a:latin typeface="Times" panose="02020603050405020304" pitchFamily="18" charset="0"/>
                <a:cs typeface="Times New Roman" panose="02020603050405020304" pitchFamily="18" charset="0"/>
              </a:rPr>
              <a:t>Entitlement to the Father’s Business Through</a:t>
            </a: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cs typeface="Times New Roman" panose="02020603050405020304" pitchFamily="18" charset="0"/>
              </a:rPr>
              <a:t>(Relationship)</a:t>
            </a:r>
          </a:p>
          <a:p>
            <a:pPr algn="just" defTabSz="672358" eaLnBrk="0" fontAlgn="base" hangingPunct="0">
              <a:spcBef>
                <a:spcPct val="0"/>
              </a:spcBef>
              <a:spcAft>
                <a:spcPct val="0"/>
              </a:spcAft>
              <a:buFont typeface="Wingdings" panose="05000000000000000000" pitchFamily="2" charset="2"/>
              <a:buChar char="Ø"/>
            </a:pPr>
            <a:endParaRPr lang="en-US" altLang="en-US" sz="294" b="0" dirty="0">
              <a:solidFill>
                <a:srgbClr val="FFFF00"/>
              </a:solidFill>
              <a:latin typeface="Arial Black" panose="020B0A04020102020204" pitchFamily="34" charset="0"/>
              <a:cs typeface="Times New Roman" panose="02020603050405020304" pitchFamily="18" charset="0"/>
            </a:endParaRPr>
          </a:p>
          <a:p>
            <a:pPr algn="just" defTabSz="672358" eaLnBrk="0" fontAlgn="base" hangingPunct="0">
              <a:spcBef>
                <a:spcPct val="0"/>
              </a:spcBef>
              <a:spcAft>
                <a:spcPct val="0"/>
              </a:spcAft>
              <a:buFont typeface="Wingdings" panose="05000000000000000000" pitchFamily="2" charset="2"/>
              <a:buChar char="Ø"/>
            </a:pP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176" dirty="0">
                <a:solidFill>
                  <a:srgbClr val="FFFF00"/>
                </a:solidFill>
                <a:latin typeface="Times" panose="02020603050405020304" pitchFamily="18" charset="0"/>
                <a:cs typeface="Times New Roman" panose="02020603050405020304" pitchFamily="18" charset="0"/>
              </a:rPr>
              <a:t>Experiencing the Father’s Business Through</a:t>
            </a:r>
            <a:r>
              <a:rPr lang="en-US" altLang="en-US" sz="1029" dirty="0">
                <a:solidFill>
                  <a:srgbClr val="FFFF00"/>
                </a:solidFill>
                <a:latin typeface="Times" panose="02020603050405020304" pitchFamily="18" charset="0"/>
                <a:cs typeface="Times New Roman" panose="02020603050405020304" pitchFamily="18" charset="0"/>
              </a:rPr>
              <a:t>    </a:t>
            </a:r>
            <a:r>
              <a:rPr lang="en-US" altLang="en-US" sz="1029" b="0" dirty="0">
                <a:solidFill>
                  <a:srgbClr val="FFFF00"/>
                </a:solidFill>
                <a:latin typeface="Arial Black" panose="020B0A04020102020204" pitchFamily="34" charset="0"/>
                <a:cs typeface="Times New Roman" panose="02020603050405020304" pitchFamily="18" charset="0"/>
              </a:rPr>
              <a:t>(Dominion)</a:t>
            </a:r>
          </a:p>
          <a:p>
            <a:pPr algn="just"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cs typeface="Times New Roman" panose="02020603050405020304" pitchFamily="18" charset="0"/>
            </a:endParaRPr>
          </a:p>
        </p:txBody>
      </p:sp>
      <p:sp>
        <p:nvSpPr>
          <p:cNvPr id="41992" name="Text Box 8"/>
          <p:cNvSpPr txBox="1">
            <a:spLocks noChangeArrowheads="1"/>
          </p:cNvSpPr>
          <p:nvPr/>
        </p:nvSpPr>
        <p:spPr bwMode="auto">
          <a:xfrm>
            <a:off x="3518560" y="4370443"/>
            <a:ext cx="5147877" cy="565577"/>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dirty="0">
              <a:solidFill>
                <a:srgbClr val="FFFFFF"/>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The Infilling of the Holy Ghost</a:t>
            </a:r>
            <a:r>
              <a:rPr lang="en-US" altLang="en-US" sz="882" b="0"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rPr>
              <a:t>(Relationship)</a:t>
            </a:r>
            <a:r>
              <a:rPr lang="en-US" altLang="en-US" sz="882" dirty="0">
                <a:solidFill>
                  <a:srgbClr val="FFFFFF"/>
                </a:solidFill>
                <a:latin typeface="Arial Black" panose="020B0A04020102020204" pitchFamily="34" charset="0"/>
              </a:rPr>
              <a:t>      </a:t>
            </a:r>
            <a:r>
              <a:rPr lang="en-US" altLang="en-US" sz="882" dirty="0">
                <a:solidFill>
                  <a:srgbClr val="FFFFFF"/>
                </a:solidFill>
                <a:latin typeface="Times" panose="02020603050405020304" pitchFamily="18" charset="0"/>
                <a:cs typeface="Times New Roman" panose="02020603050405020304" pitchFamily="18" charset="0"/>
              </a:rPr>
              <a:t>(A Burning Bush Experience)</a:t>
            </a:r>
          </a:p>
          <a:p>
            <a:pPr defTabSz="672358" eaLnBrk="0" fontAlgn="base" hangingPunct="0">
              <a:spcBef>
                <a:spcPct val="0"/>
              </a:spcBef>
              <a:spcAft>
                <a:spcPct val="0"/>
              </a:spcAft>
              <a:buFont typeface="Wingdings" panose="05000000000000000000" pitchFamily="2" charset="2"/>
              <a:buChar char="Ø"/>
            </a:pPr>
            <a:endParaRPr lang="en-US" altLang="en-US" sz="294" dirty="0">
              <a:solidFill>
                <a:srgbClr val="FFFFFF"/>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The Work of the Holy Ghost</a:t>
            </a:r>
            <a:r>
              <a:rPr lang="en-US" altLang="en-US" sz="882" b="0"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rPr>
              <a:t>(Dominion)</a:t>
            </a:r>
            <a:r>
              <a:rPr lang="en-US" altLang="en-US" sz="882" b="0" i="1" dirty="0">
                <a:solidFill>
                  <a:srgbClr val="FFFFFF"/>
                </a:solidFill>
                <a:latin typeface="Times" panose="02020603050405020304" pitchFamily="18" charset="0"/>
                <a:cs typeface="Times New Roman" panose="02020603050405020304" pitchFamily="18" charset="0"/>
              </a:rPr>
              <a:t>                </a:t>
            </a:r>
            <a:r>
              <a:rPr lang="en-US" altLang="en-US" sz="882" dirty="0">
                <a:solidFill>
                  <a:srgbClr val="FFFFFF"/>
                </a:solidFill>
                <a:latin typeface="Times" panose="02020603050405020304" pitchFamily="18" charset="0"/>
                <a:cs typeface="Times New Roman" panose="02020603050405020304" pitchFamily="18" charset="0"/>
              </a:rPr>
              <a:t>(Becoming a Burning Bush)</a:t>
            </a:r>
          </a:p>
          <a:p>
            <a:pPr defTabSz="672358" eaLnBrk="0" fontAlgn="base" hangingPunct="0">
              <a:spcBef>
                <a:spcPct val="0"/>
              </a:spcBef>
              <a:spcAft>
                <a:spcPct val="0"/>
              </a:spcAft>
            </a:pPr>
            <a:endParaRPr lang="en-US" altLang="en-US" sz="294" dirty="0">
              <a:solidFill>
                <a:srgbClr val="FFFFFF"/>
              </a:solidFill>
              <a:latin typeface="Arial Black" panose="020B0A04020102020204" pitchFamily="34" charset="0"/>
              <a:cs typeface="Times New Roman" panose="02020603050405020304" pitchFamily="18" charset="0"/>
            </a:endParaRPr>
          </a:p>
        </p:txBody>
      </p:sp>
      <p:sp>
        <p:nvSpPr>
          <p:cNvPr id="41993" name="Text Box 9"/>
          <p:cNvSpPr txBox="1">
            <a:spLocks noChangeArrowheads="1"/>
          </p:cNvSpPr>
          <p:nvPr/>
        </p:nvSpPr>
        <p:spPr bwMode="auto">
          <a:xfrm>
            <a:off x="3518560" y="5715195"/>
            <a:ext cx="5147877" cy="1018008"/>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Man Needing God's Help</a:t>
            </a:r>
            <a:r>
              <a:rPr lang="en-US" altLang="en-US" sz="882"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cs typeface="Times New Roman" panose="02020603050405020304" pitchFamily="18" charset="0"/>
              </a:rPr>
              <a:t>(Relationship)</a:t>
            </a:r>
          </a:p>
          <a:p>
            <a:pPr defTabSz="672358" eaLnBrk="0" fontAlgn="base" hangingPunct="0">
              <a:spcBef>
                <a:spcPct val="0"/>
              </a:spcBef>
              <a:spcAft>
                <a:spcPct val="0"/>
              </a:spcAft>
            </a:pPr>
            <a:r>
              <a:rPr lang="en-US" altLang="en-US" sz="882" dirty="0">
                <a:solidFill>
                  <a:srgbClr val="FFFFFF"/>
                </a:solidFill>
                <a:latin typeface="Times" panose="02020603050405020304" pitchFamily="18" charset="0"/>
                <a:cs typeface="Times New Roman" panose="02020603050405020304" pitchFamily="18" charset="0"/>
              </a:rPr>
              <a:t>       I will lift up my eyes to the hills from whence cometh my help.   Ps. 121:1</a:t>
            </a:r>
          </a:p>
          <a:p>
            <a:pPr defTabSz="672358" eaLnBrk="0" fontAlgn="base" hangingPunct="0">
              <a:spcBef>
                <a:spcPct val="0"/>
              </a:spcBef>
              <a:spcAft>
                <a:spcPct val="0"/>
              </a:spcAft>
            </a:pPr>
            <a:endParaRPr lang="en-US" altLang="en-US" sz="294" dirty="0">
              <a:solidFill>
                <a:srgbClr val="FFFFFF"/>
              </a:solidFill>
              <a:latin typeface="Times" panose="02020603050405020304" pitchFamily="18"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God Needing Man's Help</a:t>
            </a:r>
            <a:r>
              <a:rPr lang="en-US" altLang="en-US" sz="882"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cs typeface="Times New Roman" panose="02020603050405020304" pitchFamily="18" charset="0"/>
              </a:rPr>
              <a:t>(Dominion)</a:t>
            </a:r>
          </a:p>
          <a:p>
            <a:pPr defTabSz="672358" eaLnBrk="0" fontAlgn="base" hangingPunct="0">
              <a:spcBef>
                <a:spcPct val="0"/>
              </a:spcBef>
              <a:spcAft>
                <a:spcPct val="0"/>
              </a:spcAft>
            </a:pPr>
            <a:r>
              <a:rPr lang="en-US" altLang="en-US" sz="882" dirty="0">
                <a:solidFill>
                  <a:srgbClr val="FFFFFF"/>
                </a:solidFill>
                <a:latin typeface="Times" panose="02020603050405020304" pitchFamily="18" charset="0"/>
                <a:cs typeface="Times New Roman" panose="02020603050405020304" pitchFamily="18" charset="0"/>
              </a:rPr>
              <a:t>       Curse ye Meroz, said the angel of the LORD, curse ye bitterly the inhabitants thereof;  because </a:t>
            </a:r>
          </a:p>
          <a:p>
            <a:pPr defTabSz="672358" eaLnBrk="0" fontAlgn="base" hangingPunct="0">
              <a:spcBef>
                <a:spcPct val="0"/>
              </a:spcBef>
              <a:spcAft>
                <a:spcPct val="0"/>
              </a:spcAft>
            </a:pPr>
            <a:r>
              <a:rPr lang="en-US" altLang="en-US" sz="882" dirty="0">
                <a:solidFill>
                  <a:srgbClr val="FFFFFF"/>
                </a:solidFill>
                <a:latin typeface="Times" panose="02020603050405020304" pitchFamily="18" charset="0"/>
                <a:cs typeface="Times New Roman" panose="02020603050405020304" pitchFamily="18" charset="0"/>
              </a:rPr>
              <a:t>       they came not to the </a:t>
            </a:r>
            <a:r>
              <a:rPr lang="en-US" altLang="en-US" sz="882" b="0" dirty="0">
                <a:solidFill>
                  <a:srgbClr val="FFFFFF"/>
                </a:solidFill>
                <a:latin typeface="Arial Black" panose="020B0A04020102020204" pitchFamily="34" charset="0"/>
                <a:cs typeface="Times New Roman" panose="02020603050405020304" pitchFamily="18" charset="0"/>
              </a:rPr>
              <a:t>help of the Lord</a:t>
            </a:r>
            <a:r>
              <a:rPr lang="en-US" altLang="en-US" sz="882" dirty="0">
                <a:solidFill>
                  <a:srgbClr val="FFFFFF"/>
                </a:solidFill>
                <a:latin typeface="Times" panose="02020603050405020304" pitchFamily="18" charset="0"/>
                <a:cs typeface="Times New Roman" panose="02020603050405020304" pitchFamily="18" charset="0"/>
              </a:rPr>
              <a:t>, to the </a:t>
            </a:r>
            <a:r>
              <a:rPr lang="en-US" altLang="en-US" sz="882" b="0" dirty="0">
                <a:solidFill>
                  <a:srgbClr val="FFFFFF"/>
                </a:solidFill>
                <a:latin typeface="Arial Black" panose="020B0A04020102020204" pitchFamily="34" charset="0"/>
                <a:cs typeface="Times New Roman" panose="02020603050405020304" pitchFamily="18" charset="0"/>
              </a:rPr>
              <a:t>help of the Lord</a:t>
            </a:r>
            <a:r>
              <a:rPr lang="en-US" altLang="en-US" sz="882" dirty="0">
                <a:solidFill>
                  <a:srgbClr val="FFFFFF"/>
                </a:solidFill>
                <a:latin typeface="Times" panose="02020603050405020304" pitchFamily="18" charset="0"/>
                <a:cs typeface="Times New Roman" panose="02020603050405020304" pitchFamily="18" charset="0"/>
              </a:rPr>
              <a:t> against the mighty.  </a:t>
            </a:r>
          </a:p>
          <a:p>
            <a:pPr defTabSz="672358" eaLnBrk="0" fontAlgn="base" hangingPunct="0">
              <a:spcBef>
                <a:spcPct val="0"/>
              </a:spcBef>
              <a:spcAft>
                <a:spcPct val="0"/>
              </a:spcAft>
            </a:pPr>
            <a:r>
              <a:rPr lang="en-US" altLang="en-US" sz="882" dirty="0">
                <a:solidFill>
                  <a:srgbClr val="FFFFFF"/>
                </a:solidFill>
                <a:latin typeface="Times" panose="02020603050405020304" pitchFamily="18" charset="0"/>
                <a:cs typeface="Times New Roman" panose="02020603050405020304" pitchFamily="18" charset="0"/>
              </a:rPr>
              <a:t>       Judges 5:23</a:t>
            </a:r>
          </a:p>
        </p:txBody>
      </p:sp>
      <p:sp>
        <p:nvSpPr>
          <p:cNvPr id="41994" name="Text Box 10"/>
          <p:cNvSpPr txBox="1">
            <a:spLocks noChangeArrowheads="1"/>
          </p:cNvSpPr>
          <p:nvPr/>
        </p:nvSpPr>
        <p:spPr bwMode="auto">
          <a:xfrm>
            <a:off x="3518560" y="1678605"/>
            <a:ext cx="5147877" cy="565577"/>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294" dirty="0">
                <a:solidFill>
                  <a:srgbClr val="FFFFFF"/>
                </a:solidFill>
                <a:latin typeface="Times" panose="02020603050405020304" pitchFamily="18" charset="0"/>
                <a:cs typeface="Times New Roman" panose="02020603050405020304" pitchFamily="18" charset="0"/>
              </a:rPr>
              <a:t>  </a:t>
            </a: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Our Passion for God</a:t>
            </a: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cs typeface="Times New Roman" panose="02020603050405020304" pitchFamily="18" charset="0"/>
              </a:rPr>
              <a:t>(Relationship)</a:t>
            </a:r>
          </a:p>
          <a:p>
            <a:pPr defTabSz="672358" eaLnBrk="0" fontAlgn="base" hangingPunct="0">
              <a:spcBef>
                <a:spcPct val="0"/>
              </a:spcBef>
              <a:spcAft>
                <a:spcPct val="0"/>
              </a:spcAft>
            </a:pPr>
            <a:r>
              <a:rPr lang="en-US" altLang="en-US" sz="294" dirty="0">
                <a:solidFill>
                  <a:srgbClr val="FFFFFF"/>
                </a:solidFill>
                <a:latin typeface="Times" panose="02020603050405020304" pitchFamily="18" charset="0"/>
                <a:cs typeface="Times New Roman" panose="02020603050405020304" pitchFamily="18" charset="0"/>
              </a:rPr>
              <a:t>  </a:t>
            </a:r>
            <a:endParaRPr lang="en-US" altLang="en-US" sz="294" dirty="0">
              <a:solidFill>
                <a:srgbClr val="FFFFFF"/>
              </a:solidFill>
              <a:latin typeface="Arial Black" panose="020B0A04020102020204" pitchFamily="34" charset="0"/>
              <a:cs typeface="Times New Roman" panose="02020603050405020304" pitchFamily="18" charset="0"/>
            </a:endParaRPr>
          </a:p>
          <a:p>
            <a:pPr defTabSz="672358" eaLnBrk="0" fontAlgn="base" hangingPunct="0">
              <a:spcBef>
                <a:spcPct val="0"/>
              </a:spcBef>
              <a:spcAft>
                <a:spcPct val="0"/>
              </a:spcAft>
              <a:buFont typeface="Wingdings" panose="05000000000000000000" pitchFamily="2" charset="2"/>
              <a:buChar char="Ø"/>
            </a:pP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176" dirty="0">
                <a:solidFill>
                  <a:srgbClr val="FFFFFF"/>
                </a:solidFill>
                <a:latin typeface="Times" panose="02020603050405020304" pitchFamily="18" charset="0"/>
                <a:cs typeface="Times New Roman" panose="02020603050405020304" pitchFamily="18" charset="0"/>
              </a:rPr>
              <a:t>Our Compassion for People in Need</a:t>
            </a:r>
            <a:r>
              <a:rPr lang="en-US" altLang="en-US" sz="1029" dirty="0">
                <a:solidFill>
                  <a:srgbClr val="FFFFFF"/>
                </a:solidFill>
                <a:latin typeface="Times" panose="02020603050405020304" pitchFamily="18" charset="0"/>
                <a:cs typeface="Times New Roman" panose="02020603050405020304" pitchFamily="18" charset="0"/>
              </a:rPr>
              <a:t>   </a:t>
            </a:r>
            <a:r>
              <a:rPr lang="en-US" altLang="en-US" sz="1029" b="0" dirty="0">
                <a:solidFill>
                  <a:srgbClr val="FFFFFF"/>
                </a:solidFill>
                <a:latin typeface="Arial Black" panose="020B0A04020102020204" pitchFamily="34" charset="0"/>
                <a:cs typeface="Times New Roman" panose="02020603050405020304" pitchFamily="18" charset="0"/>
              </a:rPr>
              <a:t>(Dominion)</a:t>
            </a:r>
            <a:r>
              <a:rPr lang="en-US" altLang="en-US" sz="882" b="0" dirty="0">
                <a:solidFill>
                  <a:srgbClr val="FFFFFF"/>
                </a:solidFill>
                <a:latin typeface="Arial Black" panose="020B0A04020102020204" pitchFamily="34" charset="0"/>
                <a:cs typeface="Times New Roman" panose="02020603050405020304" pitchFamily="18" charset="0"/>
              </a:rPr>
              <a:t>    </a:t>
            </a:r>
            <a:r>
              <a:rPr lang="en-US" altLang="en-US" sz="882" b="0" dirty="0">
                <a:solidFill>
                  <a:srgbClr val="FFFFFF"/>
                </a:solidFill>
                <a:latin typeface="Times" panose="02020603050405020304" pitchFamily="18" charset="0"/>
                <a:cs typeface="Times New Roman" panose="02020603050405020304" pitchFamily="18" charset="0"/>
              </a:rPr>
              <a:t>(</a:t>
            </a:r>
            <a:r>
              <a:rPr lang="en-US" altLang="en-US" sz="882" dirty="0">
                <a:solidFill>
                  <a:srgbClr val="FFFFFF"/>
                </a:solidFill>
                <a:latin typeface="Times" panose="02020603050405020304" pitchFamily="18" charset="0"/>
                <a:cs typeface="Times New Roman" panose="02020603050405020304" pitchFamily="18" charset="0"/>
              </a:rPr>
              <a:t>Ministering to Their Needs)</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p:txBody>
      </p:sp>
      <p:sp>
        <p:nvSpPr>
          <p:cNvPr id="41995" name="Text Box 11"/>
          <p:cNvSpPr txBox="1">
            <a:spLocks noChangeArrowheads="1"/>
          </p:cNvSpPr>
          <p:nvPr/>
        </p:nvSpPr>
        <p:spPr bwMode="auto">
          <a:xfrm>
            <a:off x="4347356" y="6051383"/>
            <a:ext cx="135818" cy="15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588" b="0" dirty="0">
              <a:solidFill>
                <a:srgbClr val="000000"/>
              </a:solidFill>
              <a:latin typeface="Times" panose="02020603050405020304" pitchFamily="18" charset="0"/>
            </a:endParaRPr>
          </a:p>
        </p:txBody>
      </p:sp>
      <p:sp>
        <p:nvSpPr>
          <p:cNvPr id="41996" name="Text Box 12"/>
          <p:cNvSpPr txBox="1">
            <a:spLocks noChangeArrowheads="1"/>
          </p:cNvSpPr>
          <p:nvPr/>
        </p:nvSpPr>
        <p:spPr bwMode="auto">
          <a:xfrm>
            <a:off x="4515450" y="6059554"/>
            <a:ext cx="135818" cy="701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588"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588"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588"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588"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588"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588" b="0" dirty="0">
              <a:solidFill>
                <a:srgbClr val="000000"/>
              </a:solidFill>
              <a:latin typeface="Arial Black" panose="020B0A04020102020204" pitchFamily="34" charset="0"/>
            </a:endParaRPr>
          </a:p>
          <a:p>
            <a:pPr defTabSz="672358" eaLnBrk="0" fontAlgn="base" hangingPunct="0">
              <a:spcBef>
                <a:spcPct val="0"/>
              </a:spcBef>
              <a:spcAft>
                <a:spcPct val="0"/>
              </a:spcAft>
            </a:pPr>
            <a:endParaRPr lang="en-US" altLang="en-US" sz="588" b="0" dirty="0">
              <a:solidFill>
                <a:srgbClr val="000000"/>
              </a:solidFill>
              <a:latin typeface="Arial Black" panose="020B0A04020102020204" pitchFamily="34" charset="0"/>
            </a:endParaRPr>
          </a:p>
        </p:txBody>
      </p:sp>
    </p:spTree>
    <p:extLst>
      <p:ext uri="{BB962C8B-B14F-4D97-AF65-F5344CB8AC3E}">
        <p14:creationId xmlns:p14="http://schemas.microsoft.com/office/powerpoint/2010/main" val="426563917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ChangeArrowheads="1"/>
          </p:cNvSpPr>
          <p:nvPr/>
        </p:nvSpPr>
        <p:spPr bwMode="auto">
          <a:xfrm>
            <a:off x="3686653" y="2129190"/>
            <a:ext cx="2073159" cy="1176658"/>
          </a:xfrm>
          <a:prstGeom prst="rightArrow">
            <a:avLst>
              <a:gd name="adj1" fmla="val 50000"/>
              <a:gd name="adj2" fmla="val 44048"/>
            </a:avLst>
          </a:prstGeom>
          <a:solidFill>
            <a:schemeClr val="accent2"/>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882"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RELATIONSHIP WITH GOD</a:t>
            </a:r>
          </a:p>
          <a:p>
            <a:pPr defTabSz="672358" eaLnBrk="0" fontAlgn="base" hangingPunct="0">
              <a:spcBef>
                <a:spcPct val="0"/>
              </a:spcBef>
              <a:spcAft>
                <a:spcPct val="0"/>
              </a:spcAft>
            </a:pPr>
            <a:endParaRPr lang="en-US" altLang="en-US" sz="44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a:t>
            </a:r>
          </a:p>
        </p:txBody>
      </p:sp>
      <p:sp>
        <p:nvSpPr>
          <p:cNvPr id="56323" name="AutoShape 3"/>
          <p:cNvSpPr>
            <a:spLocks noChangeArrowheads="1"/>
          </p:cNvSpPr>
          <p:nvPr/>
        </p:nvSpPr>
        <p:spPr bwMode="auto">
          <a:xfrm>
            <a:off x="6152031" y="3754099"/>
            <a:ext cx="2577441" cy="1400783"/>
          </a:xfrm>
          <a:prstGeom prst="rightArrow">
            <a:avLst>
              <a:gd name="adj1" fmla="val 50000"/>
              <a:gd name="adj2" fmla="val 46000"/>
            </a:avLst>
          </a:prstGeom>
          <a:solidFill>
            <a:srgbClr val="CC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RELATIONSHIP WITH MAN</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FLOW  THROUGH</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MINISTERING TO NEEDS</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POWER OVER SATAN</a:t>
            </a:r>
          </a:p>
          <a:p>
            <a:pPr defTabSz="672358" eaLnBrk="0" fontAlgn="base" hangingPunct="0">
              <a:spcBef>
                <a:spcPct val="0"/>
              </a:spcBef>
              <a:spcAft>
                <a:spcPct val="0"/>
              </a:spcAft>
            </a:pPr>
            <a:endParaRPr lang="en-US" altLang="en-US" sz="882" b="0" dirty="0">
              <a:solidFill>
                <a:srgbClr val="FFFFFF"/>
              </a:solidFill>
              <a:latin typeface="Arial Black" panose="020B0A04020102020204" pitchFamily="34" charset="0"/>
            </a:endParaRPr>
          </a:p>
        </p:txBody>
      </p:sp>
      <p:sp>
        <p:nvSpPr>
          <p:cNvPr id="56324" name="Line 4"/>
          <p:cNvSpPr>
            <a:spLocks noChangeShapeType="1"/>
          </p:cNvSpPr>
          <p:nvPr/>
        </p:nvSpPr>
        <p:spPr bwMode="auto">
          <a:xfrm>
            <a:off x="5927906" y="504282"/>
            <a:ext cx="0" cy="5771226"/>
          </a:xfrm>
          <a:prstGeom prst="line">
            <a:avLst/>
          </a:prstGeom>
          <a:noFill/>
          <a:ln w="38100">
            <a:solidFill>
              <a:srgbClr val="CC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6325" name="Text Box 5"/>
          <p:cNvSpPr txBox="1">
            <a:spLocks noChangeArrowheads="1"/>
          </p:cNvSpPr>
          <p:nvPr/>
        </p:nvSpPr>
        <p:spPr bwMode="auto">
          <a:xfrm>
            <a:off x="3742685" y="3394564"/>
            <a:ext cx="4762662" cy="248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CC0000"/>
                </a:solidFill>
                <a:latin typeface="Arial Black" panose="020B0A04020102020204" pitchFamily="34" charset="0"/>
              </a:rPr>
              <a:t>                       SPIRITUAL   GROWTH</a:t>
            </a:r>
          </a:p>
        </p:txBody>
      </p:sp>
      <p:sp>
        <p:nvSpPr>
          <p:cNvPr id="56326" name="Line 6"/>
          <p:cNvSpPr>
            <a:spLocks noChangeShapeType="1"/>
          </p:cNvSpPr>
          <p:nvPr/>
        </p:nvSpPr>
        <p:spPr bwMode="auto">
          <a:xfrm>
            <a:off x="3630622" y="3642036"/>
            <a:ext cx="5042819" cy="0"/>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6327" name="Text Box 7"/>
          <p:cNvSpPr txBox="1">
            <a:spLocks noChangeArrowheads="1"/>
          </p:cNvSpPr>
          <p:nvPr/>
        </p:nvSpPr>
        <p:spPr bwMode="auto">
          <a:xfrm>
            <a:off x="4391714" y="4885231"/>
            <a:ext cx="1087941" cy="610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buFontTx/>
              <a:buChar char="•"/>
            </a:pPr>
            <a:r>
              <a:rPr lang="en-US" altLang="en-US" sz="882" b="0" dirty="0">
                <a:solidFill>
                  <a:srgbClr val="3333CC"/>
                </a:solidFill>
                <a:latin typeface="Arial Black" panose="020B0A04020102020204" pitchFamily="34" charset="0"/>
              </a:rPr>
              <a:t> CONTAINER  </a:t>
            </a:r>
          </a:p>
          <a:p>
            <a:pPr defTabSz="672358" eaLnBrk="0" fontAlgn="base" hangingPunct="0">
              <a:spcBef>
                <a:spcPct val="0"/>
              </a:spcBef>
              <a:spcAft>
                <a:spcPct val="0"/>
              </a:spcAft>
            </a:pPr>
            <a:endParaRPr lang="en-US" altLang="en-US" sz="441" b="0" dirty="0">
              <a:solidFill>
                <a:srgbClr val="3333CC"/>
              </a:solidFill>
              <a:latin typeface="Arial Black" panose="020B0A04020102020204" pitchFamily="34" charset="0"/>
            </a:endParaRPr>
          </a:p>
          <a:p>
            <a:pPr defTabSz="672358" eaLnBrk="0" fontAlgn="base" hangingPunct="0">
              <a:spcBef>
                <a:spcPct val="0"/>
              </a:spcBef>
              <a:spcAft>
                <a:spcPct val="0"/>
              </a:spcAft>
              <a:buFontTx/>
              <a:buChar char="•"/>
            </a:pPr>
            <a:r>
              <a:rPr lang="en-US" altLang="en-US" sz="882" b="0" dirty="0">
                <a:solidFill>
                  <a:srgbClr val="3333CC"/>
                </a:solidFill>
                <a:latin typeface="Arial Black" panose="020B0A04020102020204" pitchFamily="34" charset="0"/>
              </a:rPr>
              <a:t> TANK </a:t>
            </a:r>
          </a:p>
          <a:p>
            <a:pPr defTabSz="672358" eaLnBrk="0" fontAlgn="base" hangingPunct="0">
              <a:spcBef>
                <a:spcPct val="0"/>
              </a:spcBef>
              <a:spcAft>
                <a:spcPct val="0"/>
              </a:spcAft>
            </a:pPr>
            <a:endParaRPr lang="en-US" altLang="en-US" sz="441" b="0" dirty="0">
              <a:solidFill>
                <a:srgbClr val="3333CC"/>
              </a:solidFill>
              <a:latin typeface="Arial Black" panose="020B0A04020102020204" pitchFamily="34" charset="0"/>
            </a:endParaRPr>
          </a:p>
          <a:p>
            <a:pPr defTabSz="672358" eaLnBrk="0" fontAlgn="base" hangingPunct="0">
              <a:spcBef>
                <a:spcPct val="0"/>
              </a:spcBef>
              <a:spcAft>
                <a:spcPct val="0"/>
              </a:spcAft>
              <a:buFontTx/>
              <a:buChar char="•"/>
            </a:pPr>
            <a:r>
              <a:rPr lang="en-US" altLang="en-US" sz="882" b="0" dirty="0">
                <a:solidFill>
                  <a:srgbClr val="3333CC"/>
                </a:solidFill>
                <a:latin typeface="Arial Black" panose="020B0A04020102020204" pitchFamily="34" charset="0"/>
              </a:rPr>
              <a:t> RESERVOIR</a:t>
            </a:r>
            <a:r>
              <a:rPr lang="en-US" altLang="en-US" sz="882" b="0" dirty="0">
                <a:solidFill>
                  <a:srgbClr val="000000"/>
                </a:solidFill>
                <a:latin typeface="Arial Black" panose="020B0A04020102020204" pitchFamily="34" charset="0"/>
              </a:rPr>
              <a:t>   </a:t>
            </a:r>
          </a:p>
        </p:txBody>
      </p:sp>
      <p:sp>
        <p:nvSpPr>
          <p:cNvPr id="56328" name="Text Box 8"/>
          <p:cNvSpPr txBox="1">
            <a:spLocks noChangeArrowheads="1"/>
          </p:cNvSpPr>
          <p:nvPr/>
        </p:nvSpPr>
        <p:spPr bwMode="auto">
          <a:xfrm>
            <a:off x="6432188" y="4885231"/>
            <a:ext cx="930842" cy="610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buFontTx/>
              <a:buChar char="•"/>
            </a:pPr>
            <a:r>
              <a:rPr lang="en-US" altLang="en-US" sz="882" b="0" dirty="0">
                <a:solidFill>
                  <a:srgbClr val="CC0000"/>
                </a:solidFill>
                <a:latin typeface="Arial Black" panose="020B0A04020102020204" pitchFamily="34" charset="0"/>
              </a:rPr>
              <a:t> CONDUIT   </a:t>
            </a:r>
          </a:p>
          <a:p>
            <a:pPr defTabSz="672358" eaLnBrk="0" fontAlgn="base" hangingPunct="0">
              <a:spcBef>
                <a:spcPct val="0"/>
              </a:spcBef>
              <a:spcAft>
                <a:spcPct val="0"/>
              </a:spcAft>
            </a:pPr>
            <a:endParaRPr lang="en-US" altLang="en-US" sz="441" b="0" dirty="0">
              <a:solidFill>
                <a:srgbClr val="CC0000"/>
              </a:solidFill>
              <a:latin typeface="Arial Black" panose="020B0A04020102020204" pitchFamily="34" charset="0"/>
            </a:endParaRPr>
          </a:p>
          <a:p>
            <a:pPr defTabSz="672358" eaLnBrk="0" fontAlgn="base" hangingPunct="0">
              <a:spcBef>
                <a:spcPct val="0"/>
              </a:spcBef>
              <a:spcAft>
                <a:spcPct val="0"/>
              </a:spcAft>
              <a:buFontTx/>
              <a:buChar char="•"/>
            </a:pPr>
            <a:r>
              <a:rPr lang="en-US" altLang="en-US" sz="882" b="0" dirty="0">
                <a:solidFill>
                  <a:srgbClr val="CC0000"/>
                </a:solidFill>
                <a:latin typeface="Arial Black" panose="020B0A04020102020204" pitchFamily="34" charset="0"/>
              </a:rPr>
              <a:t> PIPELINE</a:t>
            </a:r>
          </a:p>
          <a:p>
            <a:pPr defTabSz="672358" eaLnBrk="0" fontAlgn="base" hangingPunct="0">
              <a:spcBef>
                <a:spcPct val="0"/>
              </a:spcBef>
              <a:spcAft>
                <a:spcPct val="0"/>
              </a:spcAft>
            </a:pPr>
            <a:endParaRPr lang="en-US" altLang="en-US" sz="441" b="0" dirty="0">
              <a:solidFill>
                <a:srgbClr val="CC0000"/>
              </a:solidFill>
              <a:latin typeface="Arial Black" panose="020B0A04020102020204" pitchFamily="34" charset="0"/>
            </a:endParaRPr>
          </a:p>
          <a:p>
            <a:pPr defTabSz="672358" eaLnBrk="0" fontAlgn="base" hangingPunct="0">
              <a:spcBef>
                <a:spcPct val="0"/>
              </a:spcBef>
              <a:spcAft>
                <a:spcPct val="0"/>
              </a:spcAft>
              <a:buFontTx/>
              <a:buChar char="•"/>
            </a:pPr>
            <a:r>
              <a:rPr lang="en-US" altLang="en-US" sz="882" b="0" dirty="0">
                <a:solidFill>
                  <a:srgbClr val="CC0000"/>
                </a:solidFill>
                <a:latin typeface="Arial Black" panose="020B0A04020102020204" pitchFamily="34" charset="0"/>
              </a:rPr>
              <a:t> RIVER  </a:t>
            </a:r>
          </a:p>
        </p:txBody>
      </p:sp>
      <p:sp>
        <p:nvSpPr>
          <p:cNvPr id="56329" name="Text Box 9"/>
          <p:cNvSpPr txBox="1">
            <a:spLocks noChangeArrowheads="1"/>
          </p:cNvSpPr>
          <p:nvPr/>
        </p:nvSpPr>
        <p:spPr bwMode="auto">
          <a:xfrm>
            <a:off x="3854747" y="156421"/>
            <a:ext cx="4742591"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b="0" dirty="0">
                <a:solidFill>
                  <a:srgbClr val="008000"/>
                </a:solidFill>
                <a:latin typeface="Arial Black" panose="020B0A04020102020204" pitchFamily="34" charset="0"/>
              </a:rPr>
              <a:t>GOD  CREATED  MAN  FOR  TWO  PURPOSES</a:t>
            </a:r>
          </a:p>
        </p:txBody>
      </p:sp>
      <p:sp>
        <p:nvSpPr>
          <p:cNvPr id="56330" name="Text Box 10"/>
          <p:cNvSpPr txBox="1">
            <a:spLocks noChangeArrowheads="1"/>
          </p:cNvSpPr>
          <p:nvPr/>
        </p:nvSpPr>
        <p:spPr bwMode="auto">
          <a:xfrm>
            <a:off x="3630622" y="672377"/>
            <a:ext cx="2017127" cy="1334955"/>
          </a:xfrm>
          <a:prstGeom prst="rect">
            <a:avLst/>
          </a:prstGeom>
          <a:solidFill>
            <a:schemeClr val="accent2"/>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RELATIONSHIP</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GOD FLOWING TO US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WHAT GOD DOES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FOR US AND TO US</a:t>
            </a:r>
          </a:p>
          <a:p>
            <a:pPr defTabSz="672358" eaLnBrk="0" fontAlgn="base" hangingPunct="0">
              <a:spcBef>
                <a:spcPct val="0"/>
              </a:spcBef>
              <a:spcAft>
                <a:spcPct val="0"/>
              </a:spcAft>
            </a:pPr>
            <a:endParaRPr lang="en-US" altLang="en-US" sz="441"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MAN’S RESPONSE WITH</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HIS LOVE, TRUST AND</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COMMUNION WITH GOD</a:t>
            </a:r>
          </a:p>
          <a:p>
            <a:pPr defTabSz="672358" eaLnBrk="0" fontAlgn="base" hangingPunct="0">
              <a:spcBef>
                <a:spcPct val="0"/>
              </a:spcBef>
              <a:spcAft>
                <a:spcPct val="0"/>
              </a:spcAft>
            </a:pPr>
            <a:endParaRPr lang="en-US" altLang="en-US" sz="588" b="0" dirty="0">
              <a:solidFill>
                <a:srgbClr val="FFFFFF"/>
              </a:solidFill>
              <a:latin typeface="Arial Black" panose="020B0A04020102020204" pitchFamily="34" charset="0"/>
            </a:endParaRPr>
          </a:p>
        </p:txBody>
      </p:sp>
      <p:sp>
        <p:nvSpPr>
          <p:cNvPr id="56331" name="Text Box 11"/>
          <p:cNvSpPr txBox="1">
            <a:spLocks noChangeArrowheads="1"/>
          </p:cNvSpPr>
          <p:nvPr/>
        </p:nvSpPr>
        <p:spPr bwMode="auto">
          <a:xfrm>
            <a:off x="6432188" y="672376"/>
            <a:ext cx="2073159" cy="1380287"/>
          </a:xfrm>
          <a:prstGeom prst="rect">
            <a:avLst/>
          </a:prstGeom>
          <a:solidFill>
            <a:srgbClr val="CC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     </a:t>
            </a:r>
            <a:r>
              <a:rPr lang="en-US" altLang="en-US" sz="1324" b="0" dirty="0">
                <a:solidFill>
                  <a:srgbClr val="FFFFFF"/>
                </a:solidFill>
                <a:latin typeface="Arial Black" panose="020B0A04020102020204" pitchFamily="34" charset="0"/>
              </a:rPr>
              <a:t>DOMINION</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GOD FLOWING THROUGH US</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endParaRPr lang="en-US" altLang="en-US" sz="147"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WHAT WE ALLOW GOD                                          </a:t>
            </a:r>
            <a:r>
              <a:rPr lang="en-US" altLang="en-US" sz="100" b="0" dirty="0">
                <a:solidFill>
                  <a:srgbClr val="FFFFFF"/>
                </a:solidFill>
                <a:latin typeface="Arial Black" panose="020B0A04020102020204" pitchFamily="34" charset="0"/>
              </a:rPr>
              <a:t>                         .                             </a:t>
            </a:r>
            <a:r>
              <a:rPr lang="en-US" altLang="en-US" sz="882" b="0" dirty="0">
                <a:solidFill>
                  <a:srgbClr val="FFFFFF"/>
                </a:solidFill>
                <a:latin typeface="Arial Black" panose="020B0A04020102020204" pitchFamily="34" charset="0"/>
              </a:rPr>
              <a:t>TO DO THROUGH US</a:t>
            </a:r>
          </a:p>
          <a:p>
            <a:pPr defTabSz="672358" eaLnBrk="0" fontAlgn="base" hangingPunct="0">
              <a:spcBef>
                <a:spcPct val="0"/>
              </a:spcBef>
              <a:spcAft>
                <a:spcPct val="0"/>
              </a:spcAft>
            </a:pPr>
            <a:endParaRPr lang="en-US" altLang="en-US" sz="294" b="0" dirty="0">
              <a:solidFill>
                <a:srgbClr val="FFFFFF"/>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 GOD IS DEPENDENT ON</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MAN TO CARRY OUT HIS</a:t>
            </a:r>
          </a:p>
          <a:p>
            <a:pPr defTabSz="672358" eaLnBrk="0" fontAlgn="base" hangingPunct="0">
              <a:spcBef>
                <a:spcPct val="0"/>
              </a:spcBef>
              <a:spcAft>
                <a:spcPct val="0"/>
              </a:spcAft>
            </a:pPr>
            <a:r>
              <a:rPr lang="en-US" altLang="en-US" sz="882" b="0" dirty="0">
                <a:solidFill>
                  <a:srgbClr val="FFFFFF"/>
                </a:solidFill>
                <a:latin typeface="Arial Black" panose="020B0A04020102020204" pitchFamily="34" charset="0"/>
              </a:rPr>
              <a:t>   WILL &amp; PURPOSE ON EARTH </a:t>
            </a:r>
          </a:p>
          <a:p>
            <a:pPr defTabSz="672358" eaLnBrk="0" fontAlgn="base" hangingPunct="0">
              <a:spcBef>
                <a:spcPct val="0"/>
              </a:spcBef>
              <a:spcAft>
                <a:spcPct val="0"/>
              </a:spcAft>
            </a:pPr>
            <a:r>
              <a:rPr lang="en-US" altLang="en-US" sz="588" b="0" dirty="0">
                <a:solidFill>
                  <a:srgbClr val="FFFFFF"/>
                </a:solidFill>
                <a:latin typeface="Arial Black" panose="020B0A04020102020204" pitchFamily="34" charset="0"/>
              </a:rPr>
              <a:t>      </a:t>
            </a:r>
          </a:p>
        </p:txBody>
      </p:sp>
      <p:sp>
        <p:nvSpPr>
          <p:cNvPr id="56332" name="Text Box 12"/>
          <p:cNvSpPr txBox="1">
            <a:spLocks noChangeArrowheads="1"/>
          </p:cNvSpPr>
          <p:nvPr/>
        </p:nvSpPr>
        <p:spPr bwMode="auto">
          <a:xfrm>
            <a:off x="3947997" y="6364224"/>
            <a:ext cx="4118574" cy="47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b="0" dirty="0">
                <a:solidFill>
                  <a:srgbClr val="800080"/>
                </a:solidFill>
                <a:latin typeface="Arial Black" panose="020B0A04020102020204" pitchFamily="34" charset="0"/>
              </a:rPr>
              <a:t>SPIRITUAL GROWTH BECOMES STAGNANT</a:t>
            </a:r>
          </a:p>
          <a:p>
            <a:pPr algn="ctr" defTabSz="672358" eaLnBrk="0" fontAlgn="base" hangingPunct="0">
              <a:spcBef>
                <a:spcPct val="0"/>
              </a:spcBef>
              <a:spcAft>
                <a:spcPct val="0"/>
              </a:spcAft>
            </a:pPr>
            <a:r>
              <a:rPr lang="en-US" altLang="en-US" sz="1324" b="0" dirty="0">
                <a:solidFill>
                  <a:srgbClr val="800080"/>
                </a:solidFill>
                <a:latin typeface="Arial Black" panose="020B0A04020102020204" pitchFamily="34" charset="0"/>
              </a:rPr>
              <a:t>UNLESS THERE IS A FLOW THROUGH </a:t>
            </a:r>
          </a:p>
        </p:txBody>
      </p:sp>
      <p:sp>
        <p:nvSpPr>
          <p:cNvPr id="56333" name="Line 13"/>
          <p:cNvSpPr>
            <a:spLocks noChangeShapeType="1"/>
          </p:cNvSpPr>
          <p:nvPr/>
        </p:nvSpPr>
        <p:spPr bwMode="auto">
          <a:xfrm>
            <a:off x="3630622" y="952533"/>
            <a:ext cx="2017127"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6334" name="Line 14"/>
          <p:cNvSpPr>
            <a:spLocks noChangeShapeType="1"/>
          </p:cNvSpPr>
          <p:nvPr/>
        </p:nvSpPr>
        <p:spPr bwMode="auto">
          <a:xfrm>
            <a:off x="6432188" y="952533"/>
            <a:ext cx="2073159"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6335" name="Text Box 15"/>
          <p:cNvSpPr txBox="1">
            <a:spLocks noChangeArrowheads="1"/>
          </p:cNvSpPr>
          <p:nvPr/>
        </p:nvSpPr>
        <p:spPr bwMode="auto">
          <a:xfrm>
            <a:off x="4527123" y="392220"/>
            <a:ext cx="323305"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b="0" dirty="0">
                <a:solidFill>
                  <a:srgbClr val="3333CC"/>
                </a:solidFill>
                <a:latin typeface="Arial Black" panose="020B0A04020102020204" pitchFamily="34" charset="0"/>
              </a:rPr>
              <a:t>1.</a:t>
            </a:r>
          </a:p>
        </p:txBody>
      </p:sp>
      <p:sp>
        <p:nvSpPr>
          <p:cNvPr id="56336" name="Text Box 16"/>
          <p:cNvSpPr txBox="1">
            <a:spLocks noChangeArrowheads="1"/>
          </p:cNvSpPr>
          <p:nvPr/>
        </p:nvSpPr>
        <p:spPr bwMode="auto">
          <a:xfrm>
            <a:off x="7174603" y="392220"/>
            <a:ext cx="323305"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471" b="0" dirty="0">
                <a:solidFill>
                  <a:srgbClr val="CC0000"/>
                </a:solidFill>
                <a:latin typeface="Arial Black" panose="020B0A04020102020204" pitchFamily="34" charset="0"/>
              </a:rPr>
              <a:t>2.</a:t>
            </a:r>
          </a:p>
        </p:txBody>
      </p:sp>
      <p:sp>
        <p:nvSpPr>
          <p:cNvPr id="56337" name="Text Box 17"/>
          <p:cNvSpPr txBox="1">
            <a:spLocks noChangeArrowheads="1"/>
          </p:cNvSpPr>
          <p:nvPr/>
        </p:nvSpPr>
        <p:spPr bwMode="auto">
          <a:xfrm>
            <a:off x="6432188" y="2325300"/>
            <a:ext cx="2073159" cy="1018137"/>
          </a:xfrm>
          <a:prstGeom prst="rect">
            <a:avLst/>
          </a:prstGeom>
          <a:solidFill>
            <a:srgbClr val="CC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50000"/>
              </a:spcBef>
              <a:spcAft>
                <a:spcPct val="0"/>
              </a:spcAft>
            </a:pPr>
            <a:r>
              <a:rPr lang="en-US" altLang="en-US" sz="882" b="0" dirty="0">
                <a:solidFill>
                  <a:srgbClr val="FFFFFF"/>
                </a:solidFill>
                <a:latin typeface="Arial Black" panose="020B0A04020102020204" pitchFamily="34" charset="0"/>
              </a:rPr>
              <a:t>COMPLETING THE MISSION OF JESUS TO THIS EARTH:</a:t>
            </a:r>
          </a:p>
          <a:p>
            <a:pPr defTabSz="672358" eaLnBrk="0" fontAlgn="base" hangingPunct="0">
              <a:spcBef>
                <a:spcPct val="50000"/>
              </a:spcBef>
              <a:spcAft>
                <a:spcPct val="0"/>
              </a:spcAft>
            </a:pPr>
            <a:r>
              <a:rPr lang="en-US" altLang="en-US" sz="882" b="0" i="1" dirty="0">
                <a:solidFill>
                  <a:srgbClr val="FFFFFF"/>
                </a:solidFill>
                <a:latin typeface="Arial Black" panose="020B0A04020102020204" pitchFamily="34" charset="0"/>
              </a:rPr>
              <a:t>1 John 3:8                              Destroy the works of the Devil</a:t>
            </a:r>
          </a:p>
          <a:p>
            <a:pPr defTabSz="672358" eaLnBrk="0" fontAlgn="base" hangingPunct="0">
              <a:spcBef>
                <a:spcPct val="50000"/>
              </a:spcBef>
              <a:spcAft>
                <a:spcPct val="0"/>
              </a:spcAft>
            </a:pPr>
            <a:r>
              <a:rPr lang="en-US" altLang="en-US" sz="882" b="0" i="1" dirty="0">
                <a:solidFill>
                  <a:srgbClr val="FFFFFF"/>
                </a:solidFill>
                <a:latin typeface="Arial Black" panose="020B0A04020102020204" pitchFamily="34" charset="0"/>
              </a:rPr>
              <a:t>Luke 19:10                                   Seek and Save the Lost</a:t>
            </a:r>
          </a:p>
        </p:txBody>
      </p:sp>
      <p:sp>
        <p:nvSpPr>
          <p:cNvPr id="56338" name="Line 18"/>
          <p:cNvSpPr>
            <a:spLocks noChangeShapeType="1"/>
          </p:cNvSpPr>
          <p:nvPr/>
        </p:nvSpPr>
        <p:spPr bwMode="auto">
          <a:xfrm>
            <a:off x="7440752" y="2073159"/>
            <a:ext cx="0" cy="280157"/>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6339" name="Text Box 19"/>
          <p:cNvSpPr txBox="1">
            <a:spLocks noChangeArrowheads="1"/>
          </p:cNvSpPr>
          <p:nvPr/>
        </p:nvSpPr>
        <p:spPr bwMode="auto">
          <a:xfrm>
            <a:off x="3630622" y="5603132"/>
            <a:ext cx="2185221" cy="610846"/>
          </a:xfrm>
          <a:prstGeom prst="rect">
            <a:avLst/>
          </a:prstGeom>
          <a:noFill/>
          <a:ln w="38100">
            <a:solidFill>
              <a:schemeClr val="accent2"/>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 b="0" u="sng" dirty="0">
              <a:solidFill>
                <a:srgbClr val="3333CC"/>
              </a:solidFill>
              <a:latin typeface="Arial Black" panose="020B0A04020102020204" pitchFamily="34" charset="0"/>
            </a:endParaRPr>
          </a:p>
          <a:p>
            <a:pPr algn="ctr" defTabSz="672358" eaLnBrk="0" fontAlgn="base" hangingPunct="0">
              <a:spcBef>
                <a:spcPct val="0"/>
              </a:spcBef>
              <a:spcAft>
                <a:spcPct val="0"/>
              </a:spcAft>
            </a:pPr>
            <a:r>
              <a:rPr lang="en-US" altLang="en-US" sz="882" b="0" u="sng" dirty="0">
                <a:solidFill>
                  <a:srgbClr val="3333CC"/>
                </a:solidFill>
                <a:latin typeface="Arial Black" panose="020B0A04020102020204" pitchFamily="34" charset="0"/>
              </a:rPr>
              <a:t>ENTITLEMENT</a:t>
            </a:r>
            <a:r>
              <a:rPr lang="en-US" altLang="en-US" sz="882" b="0" dirty="0">
                <a:solidFill>
                  <a:srgbClr val="3333CC"/>
                </a:solidFill>
                <a:latin typeface="Arial Black" panose="020B0A04020102020204" pitchFamily="34" charset="0"/>
              </a:rPr>
              <a:t> TO THE </a:t>
            </a:r>
          </a:p>
          <a:p>
            <a:pPr algn="ctr" defTabSz="672358" eaLnBrk="0" fontAlgn="base" hangingPunct="0">
              <a:spcBef>
                <a:spcPct val="0"/>
              </a:spcBef>
              <a:spcAft>
                <a:spcPct val="0"/>
              </a:spcAft>
            </a:pPr>
            <a:r>
              <a:rPr lang="en-US" altLang="en-US" sz="882" b="0" dirty="0">
                <a:solidFill>
                  <a:srgbClr val="3333CC"/>
                </a:solidFill>
                <a:latin typeface="Arial Black" panose="020B0A04020102020204" pitchFamily="34" charset="0"/>
              </a:rPr>
              <a:t> INHERITANCE -</a:t>
            </a:r>
          </a:p>
          <a:p>
            <a:pPr algn="ctr" defTabSz="672358" eaLnBrk="0" fontAlgn="base" hangingPunct="0">
              <a:spcBef>
                <a:spcPct val="0"/>
              </a:spcBef>
              <a:spcAft>
                <a:spcPct val="0"/>
              </a:spcAft>
            </a:pPr>
            <a:r>
              <a:rPr lang="en-US" altLang="en-US" sz="882" b="0" dirty="0">
                <a:solidFill>
                  <a:srgbClr val="3333CC"/>
                </a:solidFill>
                <a:latin typeface="Arial Black" panose="020B0A04020102020204" pitchFamily="34" charset="0"/>
              </a:rPr>
              <a:t>THE FATHER’S BUSINESS</a:t>
            </a:r>
          </a:p>
          <a:p>
            <a:pPr algn="ctr" defTabSz="672358" eaLnBrk="0" fontAlgn="base" hangingPunct="0">
              <a:spcBef>
                <a:spcPct val="0"/>
              </a:spcBef>
              <a:spcAft>
                <a:spcPct val="0"/>
              </a:spcAft>
            </a:pPr>
            <a:endParaRPr lang="en-US" altLang="en-US" sz="588" b="0" dirty="0">
              <a:solidFill>
                <a:srgbClr val="3333CC"/>
              </a:solidFill>
              <a:latin typeface="Arial Black" panose="020B0A04020102020204" pitchFamily="34" charset="0"/>
            </a:endParaRPr>
          </a:p>
        </p:txBody>
      </p:sp>
      <p:sp>
        <p:nvSpPr>
          <p:cNvPr id="56340" name="Text Box 20"/>
          <p:cNvSpPr txBox="1">
            <a:spLocks noChangeArrowheads="1"/>
          </p:cNvSpPr>
          <p:nvPr/>
        </p:nvSpPr>
        <p:spPr bwMode="auto">
          <a:xfrm>
            <a:off x="6021292" y="5603132"/>
            <a:ext cx="2718191" cy="610846"/>
          </a:xfrm>
          <a:prstGeom prst="rect">
            <a:avLst/>
          </a:prstGeom>
          <a:noFill/>
          <a:ln w="38100">
            <a:solidFill>
              <a:srgbClr val="CC0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u="sng" dirty="0">
                <a:solidFill>
                  <a:srgbClr val="CC0000"/>
                </a:solidFill>
                <a:latin typeface="Arial Black" panose="020B0A04020102020204" pitchFamily="34" charset="0"/>
              </a:rPr>
              <a:t>EXPERIENCING</a:t>
            </a:r>
            <a:r>
              <a:rPr lang="en-US" altLang="en-US" sz="882" b="0" dirty="0">
                <a:solidFill>
                  <a:srgbClr val="CC0000"/>
                </a:solidFill>
                <a:latin typeface="Arial Black" panose="020B0A04020102020204" pitchFamily="34" charset="0"/>
              </a:rPr>
              <a:t> THE INHERITANCE - </a:t>
            </a:r>
          </a:p>
          <a:p>
            <a:pPr defTabSz="672358" eaLnBrk="0" fontAlgn="base" hangingPunct="0">
              <a:spcBef>
                <a:spcPct val="0"/>
              </a:spcBef>
              <a:spcAft>
                <a:spcPct val="0"/>
              </a:spcAft>
            </a:pPr>
            <a:r>
              <a:rPr lang="en-US" altLang="en-US" sz="882" b="0" dirty="0">
                <a:solidFill>
                  <a:srgbClr val="CC0000"/>
                </a:solidFill>
                <a:latin typeface="Arial Black" panose="020B0A04020102020204" pitchFamily="34" charset="0"/>
              </a:rPr>
              <a:t>CARRYING ON THE FATHER’S BUSINESS,</a:t>
            </a:r>
          </a:p>
          <a:p>
            <a:pPr defTabSz="672358" eaLnBrk="0" fontAlgn="base" hangingPunct="0">
              <a:spcBef>
                <a:spcPct val="0"/>
              </a:spcBef>
              <a:spcAft>
                <a:spcPct val="0"/>
              </a:spcAft>
            </a:pPr>
            <a:r>
              <a:rPr lang="en-US" altLang="en-US" sz="882" b="0" dirty="0">
                <a:solidFill>
                  <a:srgbClr val="CC0000"/>
                </a:solidFill>
                <a:latin typeface="Arial Black" panose="020B0A04020102020204" pitchFamily="34" charset="0"/>
              </a:rPr>
              <a:t>HIS WILL &amp; WORK WITH THE DOMINION</a:t>
            </a:r>
          </a:p>
          <a:p>
            <a:pPr defTabSz="672358" eaLnBrk="0" fontAlgn="base" hangingPunct="0">
              <a:spcBef>
                <a:spcPct val="0"/>
              </a:spcBef>
              <a:spcAft>
                <a:spcPct val="0"/>
              </a:spcAft>
            </a:pPr>
            <a:r>
              <a:rPr lang="en-US" altLang="en-US" sz="882" b="0" dirty="0">
                <a:solidFill>
                  <a:srgbClr val="CC0000"/>
                </a:solidFill>
                <a:latin typeface="Arial Black" panose="020B0A04020102020204" pitchFamily="34" charset="0"/>
              </a:rPr>
              <a:t>AND AUTHORITY HE HAS GIVEN US</a:t>
            </a:r>
          </a:p>
        </p:txBody>
      </p:sp>
      <p:sp>
        <p:nvSpPr>
          <p:cNvPr id="56341" name="Text Box 21"/>
          <p:cNvSpPr txBox="1">
            <a:spLocks noChangeArrowheads="1"/>
          </p:cNvSpPr>
          <p:nvPr/>
        </p:nvSpPr>
        <p:spPr bwMode="auto">
          <a:xfrm>
            <a:off x="3674980" y="3783282"/>
            <a:ext cx="1714711" cy="1063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882" b="0" dirty="0">
                <a:solidFill>
                  <a:srgbClr val="000000"/>
                </a:solidFill>
                <a:latin typeface="Arial Black" panose="020B0A04020102020204" pitchFamily="34" charset="0"/>
              </a:rPr>
              <a:t>SPIRITUAL GROWTH A </a:t>
            </a:r>
          </a:p>
          <a:p>
            <a:pPr defTabSz="672358" eaLnBrk="0" fontAlgn="base" hangingPunct="0">
              <a:spcBef>
                <a:spcPct val="0"/>
              </a:spcBef>
              <a:spcAft>
                <a:spcPct val="0"/>
              </a:spcAft>
            </a:pPr>
            <a:r>
              <a:rPr lang="en-US" altLang="en-US" sz="882" b="0" u="sng" dirty="0">
                <a:solidFill>
                  <a:srgbClr val="000000"/>
                </a:solidFill>
                <a:latin typeface="Arial Black" panose="020B0A04020102020204" pitchFamily="34" charset="0"/>
              </a:rPr>
              <a:t>CONTINUOUS PROCESS:</a:t>
            </a:r>
          </a:p>
          <a:p>
            <a:pPr defTabSz="672358" eaLnBrk="0" fontAlgn="base" hangingPunct="0">
              <a:spcBef>
                <a:spcPct val="0"/>
              </a:spcBef>
              <a:spcAft>
                <a:spcPct val="0"/>
              </a:spcAft>
            </a:pPr>
            <a:endParaRPr lang="en-US" altLang="en-US" sz="294" b="0" u="sng" dirty="0">
              <a:solidFill>
                <a:srgbClr val="000000"/>
              </a:solidFill>
              <a:latin typeface="Arial Black" panose="020B0A04020102020204" pitchFamily="34" charset="0"/>
            </a:endParaRPr>
          </a:p>
          <a:p>
            <a:pPr defTabSz="672358" eaLnBrk="0" fontAlgn="base" hangingPunct="0">
              <a:spcBef>
                <a:spcPct val="0"/>
              </a:spcBef>
              <a:spcAft>
                <a:spcPct val="0"/>
              </a:spcAft>
            </a:pPr>
            <a:r>
              <a:rPr lang="en-US" altLang="en-US" sz="882" b="0" dirty="0">
                <a:solidFill>
                  <a:srgbClr val="000000"/>
                </a:solidFill>
                <a:latin typeface="Arial Black" panose="020B0A04020102020204" pitchFamily="34" charset="0"/>
              </a:rPr>
              <a:t>RELATIONSHIP LEVEL1</a:t>
            </a:r>
          </a:p>
          <a:p>
            <a:pPr defTabSz="672358" eaLnBrk="0" fontAlgn="base" hangingPunct="0">
              <a:spcBef>
                <a:spcPct val="0"/>
              </a:spcBef>
              <a:spcAft>
                <a:spcPct val="0"/>
              </a:spcAft>
            </a:pPr>
            <a:r>
              <a:rPr lang="en-US" altLang="en-US" sz="882" b="0" dirty="0">
                <a:solidFill>
                  <a:srgbClr val="000000"/>
                </a:solidFill>
                <a:latin typeface="Arial Black" panose="020B0A04020102020204" pitchFamily="34" charset="0"/>
              </a:rPr>
              <a:t>  DOMINION LEVEL 1</a:t>
            </a:r>
          </a:p>
          <a:p>
            <a:pPr defTabSz="672358" eaLnBrk="0" fontAlgn="base" hangingPunct="0">
              <a:spcBef>
                <a:spcPct val="0"/>
              </a:spcBef>
              <a:spcAft>
                <a:spcPct val="0"/>
              </a:spcAft>
            </a:pPr>
            <a:r>
              <a:rPr lang="en-US" altLang="en-US" sz="882" b="0" dirty="0">
                <a:solidFill>
                  <a:srgbClr val="000000"/>
                </a:solidFill>
                <a:latin typeface="Arial Black" panose="020B0A04020102020204" pitchFamily="34" charset="0"/>
              </a:rPr>
              <a:t>   . . . . . . . . . . . .</a:t>
            </a:r>
          </a:p>
          <a:p>
            <a:pPr defTabSz="672358" eaLnBrk="0" fontAlgn="base" hangingPunct="0">
              <a:spcBef>
                <a:spcPct val="0"/>
              </a:spcBef>
              <a:spcAft>
                <a:spcPct val="0"/>
              </a:spcAft>
            </a:pPr>
            <a:r>
              <a:rPr lang="en-US" altLang="en-US" sz="882" b="0" dirty="0">
                <a:solidFill>
                  <a:srgbClr val="000000"/>
                </a:solidFill>
                <a:latin typeface="Arial Black" panose="020B0A04020102020204" pitchFamily="34" charset="0"/>
              </a:rPr>
              <a:t>RELATIONSHIP LEVEL 99</a:t>
            </a:r>
          </a:p>
          <a:p>
            <a:pPr defTabSz="672358" eaLnBrk="0" fontAlgn="base" hangingPunct="0">
              <a:spcBef>
                <a:spcPct val="0"/>
              </a:spcBef>
              <a:spcAft>
                <a:spcPct val="0"/>
              </a:spcAft>
            </a:pPr>
            <a:r>
              <a:rPr lang="en-US" altLang="en-US" sz="882" b="0" dirty="0">
                <a:solidFill>
                  <a:srgbClr val="000000"/>
                </a:solidFill>
                <a:latin typeface="Arial Black" panose="020B0A04020102020204" pitchFamily="34" charset="0"/>
              </a:rPr>
              <a:t>  DOMINION LEVEL 99</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Oval 2"/>
          <p:cNvSpPr>
            <a:spLocks noChangeArrowheads="1"/>
          </p:cNvSpPr>
          <p:nvPr/>
        </p:nvSpPr>
        <p:spPr bwMode="auto">
          <a:xfrm>
            <a:off x="3742685" y="560313"/>
            <a:ext cx="1961096" cy="1849034"/>
          </a:xfrm>
          <a:prstGeom prst="ellipse">
            <a:avLst/>
          </a:prstGeom>
          <a:noFill/>
          <a:ln w="76200">
            <a:solidFill>
              <a:srgbClr val="008000"/>
            </a:solidFill>
            <a:round/>
            <a:headEnd/>
            <a:tailEnd/>
          </a:ln>
          <a:effectLst/>
          <a:extLst>
            <a:ext uri="{909E8E84-426E-40DD-AFC4-6F175D3DCCD1}">
              <a14:hiddenFill xmlns:a14="http://schemas.microsoft.com/office/drawing/2010/main">
                <a:solidFill>
                  <a:srgbClr val="0066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000000"/>
              </a:solidFill>
              <a:latin typeface="Times New Roman" panose="02020603050405020304" pitchFamily="18" charset="0"/>
            </a:endParaRPr>
          </a:p>
        </p:txBody>
      </p:sp>
      <p:sp>
        <p:nvSpPr>
          <p:cNvPr id="60419" name="Text Box 3"/>
          <p:cNvSpPr txBox="1">
            <a:spLocks noChangeArrowheads="1"/>
          </p:cNvSpPr>
          <p:nvPr/>
        </p:nvSpPr>
        <p:spPr bwMode="auto">
          <a:xfrm>
            <a:off x="4698456" y="974712"/>
            <a:ext cx="222316"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dirty="0">
                <a:solidFill>
                  <a:srgbClr val="000000"/>
                </a:solidFill>
                <a:latin typeface="Times New Roman" panose="02020603050405020304" pitchFamily="18" charset="0"/>
              </a:rPr>
              <a:t>   </a:t>
            </a:r>
          </a:p>
        </p:txBody>
      </p:sp>
      <p:sp>
        <p:nvSpPr>
          <p:cNvPr id="60420" name="Line 4"/>
          <p:cNvSpPr>
            <a:spLocks noChangeShapeType="1"/>
          </p:cNvSpPr>
          <p:nvPr/>
        </p:nvSpPr>
        <p:spPr bwMode="auto">
          <a:xfrm>
            <a:off x="4583155" y="560313"/>
            <a:ext cx="224125"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21" name="Line 5"/>
          <p:cNvSpPr>
            <a:spLocks noChangeShapeType="1"/>
          </p:cNvSpPr>
          <p:nvPr/>
        </p:nvSpPr>
        <p:spPr bwMode="auto">
          <a:xfrm>
            <a:off x="4807280" y="392220"/>
            <a:ext cx="0" cy="392219"/>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22" name="Oval 6"/>
          <p:cNvSpPr>
            <a:spLocks noChangeArrowheads="1"/>
          </p:cNvSpPr>
          <p:nvPr/>
        </p:nvSpPr>
        <p:spPr bwMode="auto">
          <a:xfrm>
            <a:off x="6432188" y="616344"/>
            <a:ext cx="1961096" cy="1849034"/>
          </a:xfrm>
          <a:prstGeom prst="ellipse">
            <a:avLst/>
          </a:prstGeom>
          <a:solidFill>
            <a:schemeClr val="bg1"/>
          </a:solidFill>
          <a:ln w="762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000000"/>
              </a:solidFill>
              <a:latin typeface="Times New Roman" panose="02020603050405020304" pitchFamily="18" charset="0"/>
            </a:endParaRPr>
          </a:p>
        </p:txBody>
      </p:sp>
      <p:sp>
        <p:nvSpPr>
          <p:cNvPr id="60423" name="Text Box 7"/>
          <p:cNvSpPr txBox="1">
            <a:spLocks noChangeArrowheads="1"/>
          </p:cNvSpPr>
          <p:nvPr/>
        </p:nvSpPr>
        <p:spPr bwMode="auto">
          <a:xfrm>
            <a:off x="7387960" y="1086775"/>
            <a:ext cx="222316"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dirty="0">
                <a:solidFill>
                  <a:srgbClr val="000000"/>
                </a:solidFill>
                <a:latin typeface="Times New Roman" panose="02020603050405020304" pitchFamily="18" charset="0"/>
              </a:rPr>
              <a:t>   </a:t>
            </a:r>
          </a:p>
        </p:txBody>
      </p:sp>
      <p:sp>
        <p:nvSpPr>
          <p:cNvPr id="60424" name="Line 8"/>
          <p:cNvSpPr>
            <a:spLocks noChangeShapeType="1"/>
          </p:cNvSpPr>
          <p:nvPr/>
        </p:nvSpPr>
        <p:spPr bwMode="auto">
          <a:xfrm>
            <a:off x="7272658" y="616345"/>
            <a:ext cx="224125"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25" name="Line 9"/>
          <p:cNvSpPr>
            <a:spLocks noChangeShapeType="1"/>
          </p:cNvSpPr>
          <p:nvPr/>
        </p:nvSpPr>
        <p:spPr bwMode="auto">
          <a:xfrm>
            <a:off x="7496783" y="392220"/>
            <a:ext cx="0" cy="392219"/>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26" name="Oval 10"/>
          <p:cNvSpPr>
            <a:spLocks noChangeArrowheads="1"/>
          </p:cNvSpPr>
          <p:nvPr/>
        </p:nvSpPr>
        <p:spPr bwMode="auto">
          <a:xfrm>
            <a:off x="3742685" y="4034255"/>
            <a:ext cx="1961096" cy="1849034"/>
          </a:xfrm>
          <a:prstGeom prst="ellipse">
            <a:avLst/>
          </a:prstGeom>
          <a:solidFill>
            <a:schemeClr val="bg1"/>
          </a:solidFill>
          <a:ln w="76200">
            <a:solidFill>
              <a:srgbClr val="FF505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000000"/>
              </a:solidFill>
              <a:latin typeface="Times New Roman" panose="02020603050405020304" pitchFamily="18" charset="0"/>
            </a:endParaRPr>
          </a:p>
        </p:txBody>
      </p:sp>
      <p:sp>
        <p:nvSpPr>
          <p:cNvPr id="60427" name="Text Box 11"/>
          <p:cNvSpPr txBox="1">
            <a:spLocks noChangeArrowheads="1"/>
          </p:cNvSpPr>
          <p:nvPr/>
        </p:nvSpPr>
        <p:spPr bwMode="auto">
          <a:xfrm>
            <a:off x="4810519" y="3720247"/>
            <a:ext cx="222316"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dirty="0">
                <a:solidFill>
                  <a:srgbClr val="000000"/>
                </a:solidFill>
                <a:latin typeface="Times New Roman" panose="02020603050405020304" pitchFamily="18" charset="0"/>
              </a:rPr>
              <a:t>   </a:t>
            </a:r>
          </a:p>
        </p:txBody>
      </p:sp>
      <p:sp>
        <p:nvSpPr>
          <p:cNvPr id="60428" name="Line 12"/>
          <p:cNvSpPr>
            <a:spLocks noChangeShapeType="1"/>
          </p:cNvSpPr>
          <p:nvPr/>
        </p:nvSpPr>
        <p:spPr bwMode="auto">
          <a:xfrm>
            <a:off x="4695217" y="4034255"/>
            <a:ext cx="224125"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29" name="Line 13"/>
          <p:cNvSpPr>
            <a:spLocks noChangeShapeType="1"/>
          </p:cNvSpPr>
          <p:nvPr/>
        </p:nvSpPr>
        <p:spPr bwMode="auto">
          <a:xfrm>
            <a:off x="4919342" y="3866161"/>
            <a:ext cx="0" cy="392219"/>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30" name="Oval 14"/>
          <p:cNvSpPr>
            <a:spLocks noChangeArrowheads="1"/>
          </p:cNvSpPr>
          <p:nvPr/>
        </p:nvSpPr>
        <p:spPr bwMode="auto">
          <a:xfrm>
            <a:off x="6488219" y="4034255"/>
            <a:ext cx="1961096" cy="1849034"/>
          </a:xfrm>
          <a:prstGeom prst="ellipse">
            <a:avLst/>
          </a:prstGeom>
          <a:solidFill>
            <a:schemeClr val="bg1"/>
          </a:solidFill>
          <a:ln w="76200">
            <a:solidFill>
              <a:srgbClr val="8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660066"/>
              </a:solidFill>
              <a:latin typeface="Times New Roman" panose="02020603050405020304" pitchFamily="18" charset="0"/>
            </a:endParaRPr>
          </a:p>
        </p:txBody>
      </p:sp>
      <p:sp>
        <p:nvSpPr>
          <p:cNvPr id="60431" name="Text Box 15"/>
          <p:cNvSpPr txBox="1">
            <a:spLocks noChangeArrowheads="1"/>
          </p:cNvSpPr>
          <p:nvPr/>
        </p:nvSpPr>
        <p:spPr bwMode="auto">
          <a:xfrm>
            <a:off x="7331928" y="3664215"/>
            <a:ext cx="222316" cy="20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882" dirty="0">
                <a:solidFill>
                  <a:srgbClr val="000000"/>
                </a:solidFill>
                <a:latin typeface="Times New Roman" panose="02020603050405020304" pitchFamily="18" charset="0"/>
              </a:rPr>
              <a:t>   </a:t>
            </a:r>
          </a:p>
        </p:txBody>
      </p:sp>
      <p:sp>
        <p:nvSpPr>
          <p:cNvPr id="60432" name="Line 16"/>
          <p:cNvSpPr>
            <a:spLocks noChangeShapeType="1"/>
          </p:cNvSpPr>
          <p:nvPr/>
        </p:nvSpPr>
        <p:spPr bwMode="auto">
          <a:xfrm>
            <a:off x="7384720" y="4034255"/>
            <a:ext cx="224125"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33" name="Line 17"/>
          <p:cNvSpPr>
            <a:spLocks noChangeShapeType="1"/>
          </p:cNvSpPr>
          <p:nvPr/>
        </p:nvSpPr>
        <p:spPr bwMode="auto">
          <a:xfrm>
            <a:off x="7608846" y="3866161"/>
            <a:ext cx="0" cy="392219"/>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34" name="Text Box 18"/>
          <p:cNvSpPr txBox="1">
            <a:spLocks noChangeArrowheads="1"/>
          </p:cNvSpPr>
          <p:nvPr/>
        </p:nvSpPr>
        <p:spPr bwMode="auto">
          <a:xfrm>
            <a:off x="3742685" y="1232689"/>
            <a:ext cx="2017127" cy="543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dirty="0">
                <a:solidFill>
                  <a:srgbClr val="006600"/>
                </a:solidFill>
                <a:latin typeface="Times New Roman" panose="02020603050405020304" pitchFamily="18" charset="0"/>
              </a:rPr>
              <a:t>GARDEN  OF  EDEN  STATE</a:t>
            </a:r>
          </a:p>
          <a:p>
            <a:pPr algn="ctr" defTabSz="672358" eaLnBrk="0" fontAlgn="base" hangingPunct="0">
              <a:spcBef>
                <a:spcPct val="0"/>
              </a:spcBef>
              <a:spcAft>
                <a:spcPct val="0"/>
              </a:spcAft>
            </a:pPr>
            <a:r>
              <a:rPr lang="en-US" altLang="en-US" sz="1029" dirty="0">
                <a:solidFill>
                  <a:srgbClr val="006600"/>
                </a:solidFill>
                <a:latin typeface="Times New Roman" panose="02020603050405020304" pitchFamily="18" charset="0"/>
              </a:rPr>
              <a:t>RESTORED  IN  THE MILLENNIA</a:t>
            </a:r>
          </a:p>
        </p:txBody>
      </p:sp>
      <p:sp>
        <p:nvSpPr>
          <p:cNvPr id="60435" name="Text Box 19"/>
          <p:cNvSpPr txBox="1">
            <a:spLocks noChangeArrowheads="1"/>
          </p:cNvSpPr>
          <p:nvPr/>
        </p:nvSpPr>
        <p:spPr bwMode="auto">
          <a:xfrm>
            <a:off x="6488219" y="1064595"/>
            <a:ext cx="1793002" cy="882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 </a:t>
            </a:r>
            <a:r>
              <a:rPr lang="en-US" altLang="en-US" sz="1029" dirty="0">
                <a:solidFill>
                  <a:srgbClr val="FF0000"/>
                </a:solidFill>
                <a:latin typeface="Times New Roman" panose="02020603050405020304" pitchFamily="18" charset="0"/>
              </a:rPr>
              <a:t>ISRAEL  IN  EGYPT RESTORED  TO  THE</a:t>
            </a:r>
          </a:p>
          <a:p>
            <a:pPr algn="ct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LAND  OF  THEIR</a:t>
            </a:r>
          </a:p>
          <a:p>
            <a:pPr algn="ct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FOREFATHERS</a:t>
            </a:r>
          </a:p>
          <a:p>
            <a:pPr algn="ct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 IN  CANAAN</a:t>
            </a:r>
          </a:p>
        </p:txBody>
      </p:sp>
      <p:sp>
        <p:nvSpPr>
          <p:cNvPr id="60436" name="Text Box 20"/>
          <p:cNvSpPr txBox="1">
            <a:spLocks noChangeArrowheads="1"/>
          </p:cNvSpPr>
          <p:nvPr/>
        </p:nvSpPr>
        <p:spPr bwMode="auto">
          <a:xfrm>
            <a:off x="3910779" y="4594569"/>
            <a:ext cx="1575881" cy="701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505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ISRAEL  SCATTERED</a:t>
            </a:r>
          </a:p>
          <a:p>
            <a:pPr algn="ct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 70AD  TO 1900s RESTORED  AS  A</a:t>
            </a:r>
          </a:p>
          <a:p>
            <a:pPr algn="ct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NATION  TODAY</a:t>
            </a:r>
          </a:p>
        </p:txBody>
      </p:sp>
      <p:sp>
        <p:nvSpPr>
          <p:cNvPr id="60437" name="Text Box 21"/>
          <p:cNvSpPr txBox="1">
            <a:spLocks noChangeArrowheads="1"/>
          </p:cNvSpPr>
          <p:nvPr/>
        </p:nvSpPr>
        <p:spPr bwMode="auto">
          <a:xfrm>
            <a:off x="6432188" y="4426475"/>
            <a:ext cx="1851368" cy="1380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dirty="0">
                <a:solidFill>
                  <a:srgbClr val="FF5050"/>
                </a:solidFill>
                <a:latin typeface="Times New Roman" panose="02020603050405020304" pitchFamily="18" charset="0"/>
              </a:rPr>
              <a:t>      </a:t>
            </a:r>
            <a:r>
              <a:rPr lang="en-US" altLang="en-US" sz="1029" dirty="0">
                <a:solidFill>
                  <a:srgbClr val="660066"/>
                </a:solidFill>
                <a:latin typeface="Times New Roman" panose="02020603050405020304" pitchFamily="18" charset="0"/>
              </a:rPr>
              <a:t>THE  CHURCH  TODAY</a:t>
            </a:r>
          </a:p>
          <a:p>
            <a:pPr algn="ctr" defTabSz="672358" eaLnBrk="0" fontAlgn="base" hangingPunct="0">
              <a:spcBef>
                <a:spcPct val="0"/>
              </a:spcBef>
              <a:spcAft>
                <a:spcPct val="0"/>
              </a:spcAft>
            </a:pPr>
            <a:r>
              <a:rPr lang="en-US" altLang="en-US" sz="1029" dirty="0">
                <a:solidFill>
                  <a:srgbClr val="660066"/>
                </a:solidFill>
                <a:latin typeface="Times New Roman" panose="02020603050405020304" pitchFamily="18" charset="0"/>
              </a:rPr>
              <a:t>   RESTORED  TO  THE</a:t>
            </a:r>
          </a:p>
          <a:p>
            <a:pPr algn="ctr" defTabSz="672358" eaLnBrk="0" fontAlgn="base" hangingPunct="0">
              <a:spcBef>
                <a:spcPct val="0"/>
              </a:spcBef>
              <a:spcAft>
                <a:spcPct val="0"/>
              </a:spcAft>
            </a:pPr>
            <a:r>
              <a:rPr lang="en-US" altLang="en-US" sz="1029" dirty="0">
                <a:solidFill>
                  <a:srgbClr val="660066"/>
                </a:solidFill>
                <a:latin typeface="Times New Roman" panose="02020603050405020304" pitchFamily="18" charset="0"/>
              </a:rPr>
              <a:t>   APOSTOLIC  MINISTRY</a:t>
            </a:r>
          </a:p>
          <a:p>
            <a:pPr algn="ctr" defTabSz="672358" eaLnBrk="0" fontAlgn="base" hangingPunct="0">
              <a:spcBef>
                <a:spcPct val="0"/>
              </a:spcBef>
              <a:spcAft>
                <a:spcPct val="0"/>
              </a:spcAft>
            </a:pPr>
            <a:r>
              <a:rPr lang="en-US" altLang="en-US" sz="1029" dirty="0">
                <a:solidFill>
                  <a:srgbClr val="660066"/>
                </a:solidFill>
                <a:latin typeface="Times New Roman" panose="02020603050405020304" pitchFamily="18" charset="0"/>
              </a:rPr>
              <a:t>    OF  THE  FIRST</a:t>
            </a:r>
          </a:p>
          <a:p>
            <a:pPr algn="ctr" defTabSz="672358" eaLnBrk="0" fontAlgn="base" hangingPunct="0">
              <a:spcBef>
                <a:spcPct val="0"/>
              </a:spcBef>
              <a:spcAft>
                <a:spcPct val="0"/>
              </a:spcAft>
            </a:pPr>
            <a:r>
              <a:rPr lang="en-US" altLang="en-US" sz="1029" dirty="0">
                <a:solidFill>
                  <a:srgbClr val="660066"/>
                </a:solidFill>
                <a:latin typeface="Times New Roman" panose="02020603050405020304" pitchFamily="18" charset="0"/>
              </a:rPr>
              <a:t>       CENTURY  CHURCH </a:t>
            </a:r>
          </a:p>
          <a:p>
            <a:pPr algn="ctr" defTabSz="672358" eaLnBrk="0" fontAlgn="base" hangingPunct="0">
              <a:spcBef>
                <a:spcPct val="0"/>
              </a:spcBef>
              <a:spcAft>
                <a:spcPct val="0"/>
              </a:spcAft>
            </a:pPr>
            <a:r>
              <a:rPr lang="en-US" altLang="en-US" sz="1029" dirty="0">
                <a:solidFill>
                  <a:srgbClr val="660066"/>
                </a:solidFill>
                <a:latin typeface="Times New Roman" panose="02020603050405020304" pitchFamily="18" charset="0"/>
              </a:rPr>
              <a:t>         IN  THE  BOOK </a:t>
            </a:r>
          </a:p>
          <a:p>
            <a:pPr algn="ctr" defTabSz="672358" eaLnBrk="0" fontAlgn="base" hangingPunct="0">
              <a:spcBef>
                <a:spcPct val="0"/>
              </a:spcBef>
              <a:spcAft>
                <a:spcPct val="0"/>
              </a:spcAft>
            </a:pPr>
            <a:r>
              <a:rPr lang="en-US" altLang="en-US" sz="1029" dirty="0">
                <a:solidFill>
                  <a:srgbClr val="660066"/>
                </a:solidFill>
                <a:latin typeface="Times New Roman" panose="02020603050405020304" pitchFamily="18" charset="0"/>
              </a:rPr>
              <a:t>     OF  ACTS</a:t>
            </a:r>
          </a:p>
          <a:p>
            <a:pPr algn="ctr" defTabSz="672358" eaLnBrk="0" fontAlgn="base" hangingPunct="0">
              <a:spcBef>
                <a:spcPct val="0"/>
              </a:spcBef>
              <a:spcAft>
                <a:spcPct val="0"/>
              </a:spcAft>
            </a:pPr>
            <a:r>
              <a:rPr lang="en-US" altLang="en-US" sz="1176" dirty="0">
                <a:solidFill>
                  <a:srgbClr val="FF5050"/>
                </a:solidFill>
                <a:latin typeface="Times New Roman" panose="02020603050405020304" pitchFamily="18" charset="0"/>
              </a:rPr>
              <a:t>      </a:t>
            </a:r>
          </a:p>
        </p:txBody>
      </p:sp>
      <p:sp>
        <p:nvSpPr>
          <p:cNvPr id="60438" name="Text Box 22"/>
          <p:cNvSpPr txBox="1">
            <a:spLocks noChangeArrowheads="1"/>
          </p:cNvSpPr>
          <p:nvPr/>
        </p:nvSpPr>
        <p:spPr bwMode="auto">
          <a:xfrm>
            <a:off x="3518560" y="5995351"/>
            <a:ext cx="5154881" cy="679198"/>
          </a:xfrm>
          <a:prstGeom prst="rect">
            <a:avLst/>
          </a:prstGeom>
          <a:solidFill>
            <a:srgbClr val="80008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b="0" dirty="0">
                <a:solidFill>
                  <a:srgbClr val="FFFFFF"/>
                </a:solidFill>
                <a:latin typeface="Arial Black" panose="020B0A04020102020204" pitchFamily="34" charset="0"/>
              </a:rPr>
              <a:t>TODAY </a:t>
            </a:r>
            <a:r>
              <a:rPr lang="en-US" altLang="en-US" sz="1324" dirty="0">
                <a:solidFill>
                  <a:srgbClr val="FFFFFF"/>
                </a:solidFill>
                <a:latin typeface="Times New Roman" panose="02020603050405020304" pitchFamily="18" charset="0"/>
              </a:rPr>
              <a:t>  Jesus is our Jubilee – the One that brings restoration:</a:t>
            </a:r>
          </a:p>
          <a:p>
            <a:pPr defTabSz="672358" eaLnBrk="0" fontAlgn="base" hangingPunct="0">
              <a:spcBef>
                <a:spcPct val="0"/>
              </a:spcBef>
              <a:spcAft>
                <a:spcPct val="0"/>
              </a:spcAft>
            </a:pPr>
            <a:r>
              <a:rPr lang="en-US" altLang="en-US" sz="1324" dirty="0">
                <a:solidFill>
                  <a:srgbClr val="FFFFFF"/>
                </a:solidFill>
                <a:latin typeface="Times New Roman" panose="02020603050405020304" pitchFamily="18" charset="0"/>
              </a:rPr>
              <a:t>                  - Restoration of fallen man to a son of God.</a:t>
            </a:r>
          </a:p>
          <a:p>
            <a:pPr defTabSz="672358" eaLnBrk="0" fontAlgn="base" hangingPunct="0">
              <a:spcBef>
                <a:spcPct val="0"/>
              </a:spcBef>
              <a:spcAft>
                <a:spcPct val="0"/>
              </a:spcAft>
            </a:pPr>
            <a:r>
              <a:rPr lang="en-US" altLang="en-US" sz="1324" dirty="0">
                <a:solidFill>
                  <a:srgbClr val="FFFFFF"/>
                </a:solidFill>
                <a:latin typeface="Times New Roman" panose="02020603050405020304" pitchFamily="18" charset="0"/>
              </a:rPr>
              <a:t>                  - Restoration of the saint to a book of Acts Christian.</a:t>
            </a:r>
          </a:p>
        </p:txBody>
      </p:sp>
      <p:sp>
        <p:nvSpPr>
          <p:cNvPr id="60439" name="Text Box 23"/>
          <p:cNvSpPr txBox="1">
            <a:spLocks noChangeArrowheads="1"/>
          </p:cNvSpPr>
          <p:nvPr/>
        </p:nvSpPr>
        <p:spPr bwMode="auto">
          <a:xfrm>
            <a:off x="4134904" y="61868"/>
            <a:ext cx="3977254"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765" b="0" dirty="0">
                <a:solidFill>
                  <a:srgbClr val="000000"/>
                </a:solidFill>
                <a:latin typeface="Arial Black" panose="020B0A04020102020204" pitchFamily="34" charset="0"/>
              </a:rPr>
              <a:t>RESTORATION  –  GOD’S  PLAN</a:t>
            </a:r>
          </a:p>
        </p:txBody>
      </p:sp>
      <p:sp>
        <p:nvSpPr>
          <p:cNvPr id="60440" name="Oval 24"/>
          <p:cNvSpPr>
            <a:spLocks noChangeArrowheads="1"/>
          </p:cNvSpPr>
          <p:nvPr/>
        </p:nvSpPr>
        <p:spPr bwMode="auto">
          <a:xfrm>
            <a:off x="5087436" y="2297284"/>
            <a:ext cx="1961096" cy="1849034"/>
          </a:xfrm>
          <a:prstGeom prst="ellipse">
            <a:avLst/>
          </a:prstGeom>
          <a:solidFill>
            <a:schemeClr val="bg1"/>
          </a:solidFill>
          <a:ln w="762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324" dirty="0">
              <a:solidFill>
                <a:srgbClr val="000000"/>
              </a:solidFill>
              <a:latin typeface="Times New Roman" panose="02020603050405020304" pitchFamily="18" charset="0"/>
            </a:endParaRPr>
          </a:p>
        </p:txBody>
      </p:sp>
      <p:sp>
        <p:nvSpPr>
          <p:cNvPr id="60441" name="Line 25"/>
          <p:cNvSpPr>
            <a:spLocks noChangeShapeType="1"/>
          </p:cNvSpPr>
          <p:nvPr/>
        </p:nvSpPr>
        <p:spPr bwMode="auto">
          <a:xfrm>
            <a:off x="5983938" y="2297284"/>
            <a:ext cx="224125"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42" name="Line 26"/>
          <p:cNvSpPr>
            <a:spLocks noChangeShapeType="1"/>
          </p:cNvSpPr>
          <p:nvPr/>
        </p:nvSpPr>
        <p:spPr bwMode="auto">
          <a:xfrm>
            <a:off x="6208063" y="2129190"/>
            <a:ext cx="0" cy="392219"/>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0443" name="Text Box 27"/>
          <p:cNvSpPr txBox="1">
            <a:spLocks noChangeArrowheads="1"/>
          </p:cNvSpPr>
          <p:nvPr/>
        </p:nvSpPr>
        <p:spPr bwMode="auto">
          <a:xfrm>
            <a:off x="5215849" y="2915964"/>
            <a:ext cx="1663415" cy="101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dirty="0">
                <a:solidFill>
                  <a:srgbClr val="0000CC"/>
                </a:solidFill>
                <a:latin typeface="Times New Roman" panose="02020603050405020304" pitchFamily="18" charset="0"/>
              </a:rPr>
              <a:t>THE  OLD  TESTAMENT</a:t>
            </a:r>
          </a:p>
          <a:p>
            <a:pPr algn="ctr" defTabSz="672358" eaLnBrk="0" fontAlgn="base" hangingPunct="0">
              <a:spcBef>
                <a:spcPct val="0"/>
              </a:spcBef>
              <a:spcAft>
                <a:spcPct val="0"/>
              </a:spcAft>
            </a:pPr>
            <a:r>
              <a:rPr lang="en-US" altLang="en-US" sz="1029" dirty="0">
                <a:solidFill>
                  <a:srgbClr val="0000CC"/>
                </a:solidFill>
                <a:latin typeface="Times New Roman" panose="02020603050405020304" pitchFamily="18" charset="0"/>
              </a:rPr>
              <a:t>YEAR  OF  JUBILEE:</a:t>
            </a:r>
          </a:p>
          <a:p>
            <a:pPr algn="ctr" defTabSz="672358" eaLnBrk="0" fontAlgn="base" hangingPunct="0">
              <a:spcBef>
                <a:spcPct val="0"/>
              </a:spcBef>
              <a:spcAft>
                <a:spcPct val="0"/>
              </a:spcAft>
            </a:pPr>
            <a:r>
              <a:rPr lang="en-US" altLang="en-US" sz="1029" dirty="0">
                <a:solidFill>
                  <a:srgbClr val="0000CC"/>
                </a:solidFill>
                <a:latin typeface="Times New Roman" panose="02020603050405020304" pitchFamily="18" charset="0"/>
              </a:rPr>
              <a:t>   RESTORATION  OF</a:t>
            </a:r>
          </a:p>
          <a:p>
            <a:pPr algn="ctr" defTabSz="672358" eaLnBrk="0" fontAlgn="base" hangingPunct="0">
              <a:spcBef>
                <a:spcPct val="0"/>
              </a:spcBef>
              <a:spcAft>
                <a:spcPct val="0"/>
              </a:spcAft>
            </a:pPr>
            <a:r>
              <a:rPr lang="en-US" altLang="en-US" sz="1029" dirty="0">
                <a:solidFill>
                  <a:srgbClr val="0000CC"/>
                </a:solidFill>
                <a:latin typeface="Times New Roman" panose="02020603050405020304" pitchFamily="18" charset="0"/>
              </a:rPr>
              <a:t>LOST  FREEDOM</a:t>
            </a:r>
          </a:p>
          <a:p>
            <a:pPr algn="ctr" defTabSz="672358" eaLnBrk="0" fontAlgn="base" hangingPunct="0">
              <a:spcBef>
                <a:spcPct val="0"/>
              </a:spcBef>
              <a:spcAft>
                <a:spcPct val="0"/>
              </a:spcAft>
            </a:pPr>
            <a:r>
              <a:rPr lang="en-US" altLang="en-US" sz="1029" dirty="0">
                <a:solidFill>
                  <a:srgbClr val="0000CC"/>
                </a:solidFill>
                <a:latin typeface="Times New Roman" panose="02020603050405020304" pitchFamily="18" charset="0"/>
              </a:rPr>
              <a:t>AND  PROPERTY</a:t>
            </a:r>
          </a:p>
          <a:p>
            <a:pPr algn="ctr" defTabSz="672358" eaLnBrk="0" fontAlgn="base" hangingPunct="0">
              <a:spcBef>
                <a:spcPct val="0"/>
              </a:spcBef>
              <a:spcAft>
                <a:spcPct val="0"/>
              </a:spcAft>
            </a:pPr>
            <a:r>
              <a:rPr lang="en-US" altLang="en-US" sz="1029" dirty="0">
                <a:solidFill>
                  <a:srgbClr val="0000CC"/>
                </a:solidFill>
                <a:latin typeface="Times New Roman" panose="02020603050405020304" pitchFamily="18" charset="0"/>
              </a:rPr>
              <a:t> </a:t>
            </a:r>
            <a:endParaRPr lang="en-US" altLang="en-US" sz="1029" dirty="0">
              <a:solidFill>
                <a:srgbClr val="3333CC"/>
              </a:solidFill>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reeform 2"/>
          <p:cNvSpPr>
            <a:spLocks/>
          </p:cNvSpPr>
          <p:nvPr/>
        </p:nvSpPr>
        <p:spPr bwMode="auto">
          <a:xfrm>
            <a:off x="3462528" y="1867711"/>
            <a:ext cx="4790678" cy="3095730"/>
          </a:xfrm>
          <a:custGeom>
            <a:avLst/>
            <a:gdLst>
              <a:gd name="T0" fmla="*/ 0 w 3447"/>
              <a:gd name="T1" fmla="*/ 0 h 1465"/>
              <a:gd name="T2" fmla="*/ 2147483646 w 3447"/>
              <a:gd name="T3" fmla="*/ 2147483646 h 1465"/>
              <a:gd name="T4" fmla="*/ 2147483646 w 3447"/>
              <a:gd name="T5" fmla="*/ 2147483646 h 1465"/>
              <a:gd name="T6" fmla="*/ 2147483646 w 3447"/>
              <a:gd name="T7" fmla="*/ 2147483646 h 1465"/>
              <a:gd name="T8" fmla="*/ 2147483646 w 3447"/>
              <a:gd name="T9" fmla="*/ 2147483646 h 1465"/>
              <a:gd name="T10" fmla="*/ 2147483646 w 3447"/>
              <a:gd name="T11" fmla="*/ 2147483646 h 1465"/>
              <a:gd name="T12" fmla="*/ 2147483646 w 3447"/>
              <a:gd name="T13" fmla="*/ 2147483646 h 1465"/>
              <a:gd name="T14" fmla="*/ 2147483646 w 3447"/>
              <a:gd name="T15" fmla="*/ 2147483646 h 1465"/>
              <a:gd name="T16" fmla="*/ 2147483646 w 3447"/>
              <a:gd name="T17" fmla="*/ 2147483646 h 1465"/>
              <a:gd name="T18" fmla="*/ 2147483646 w 3447"/>
              <a:gd name="T19" fmla="*/ 2147483646 h 1465"/>
              <a:gd name="T20" fmla="*/ 2147483646 w 3447"/>
              <a:gd name="T21" fmla="*/ 2147483646 h 1465"/>
              <a:gd name="T22" fmla="*/ 2147483646 w 3447"/>
              <a:gd name="T23" fmla="*/ 2147483646 h 1465"/>
              <a:gd name="T24" fmla="*/ 2147483646 w 3447"/>
              <a:gd name="T25" fmla="*/ 2147483646 h 1465"/>
              <a:gd name="T26" fmla="*/ 2147483646 w 3447"/>
              <a:gd name="T27" fmla="*/ 2147483646 h 1465"/>
              <a:gd name="T28" fmla="*/ 2147483646 w 3447"/>
              <a:gd name="T29" fmla="*/ 2147483646 h 1465"/>
              <a:gd name="T30" fmla="*/ 2147483646 w 3447"/>
              <a:gd name="T31" fmla="*/ 2147483646 h 1465"/>
              <a:gd name="T32" fmla="*/ 2147483646 w 3447"/>
              <a:gd name="T33" fmla="*/ 2147483646 h 1465"/>
              <a:gd name="T34" fmla="*/ 2147483646 w 3447"/>
              <a:gd name="T35" fmla="*/ 2147483646 h 1465"/>
              <a:gd name="T36" fmla="*/ 2147483646 w 3447"/>
              <a:gd name="T37" fmla="*/ 2147483646 h 1465"/>
              <a:gd name="T38" fmla="*/ 2147483646 w 3447"/>
              <a:gd name="T39" fmla="*/ 2147483646 h 1465"/>
              <a:gd name="T40" fmla="*/ 2147483646 w 3447"/>
              <a:gd name="T41" fmla="*/ 2147483646 h 1465"/>
              <a:gd name="T42" fmla="*/ 2147483646 w 3447"/>
              <a:gd name="T43" fmla="*/ 2147483646 h 1465"/>
              <a:gd name="T44" fmla="*/ 2147483646 w 3447"/>
              <a:gd name="T45" fmla="*/ 2147483646 h 1465"/>
              <a:gd name="T46" fmla="*/ 2147483646 w 3447"/>
              <a:gd name="T47" fmla="*/ 2147483646 h 146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447" h="1465">
                <a:moveTo>
                  <a:pt x="0" y="0"/>
                </a:moveTo>
                <a:cubicBezTo>
                  <a:pt x="87" y="28"/>
                  <a:pt x="173" y="22"/>
                  <a:pt x="265" y="27"/>
                </a:cubicBezTo>
                <a:cubicBezTo>
                  <a:pt x="395" y="69"/>
                  <a:pt x="570" y="26"/>
                  <a:pt x="713" y="36"/>
                </a:cubicBezTo>
                <a:cubicBezTo>
                  <a:pt x="793" y="111"/>
                  <a:pt x="713" y="45"/>
                  <a:pt x="978" y="45"/>
                </a:cubicBezTo>
                <a:cubicBezTo>
                  <a:pt x="1094" y="45"/>
                  <a:pt x="1210" y="51"/>
                  <a:pt x="1326" y="54"/>
                </a:cubicBezTo>
                <a:cubicBezTo>
                  <a:pt x="1329" y="139"/>
                  <a:pt x="1331" y="225"/>
                  <a:pt x="1335" y="310"/>
                </a:cubicBezTo>
                <a:cubicBezTo>
                  <a:pt x="1340" y="415"/>
                  <a:pt x="1335" y="521"/>
                  <a:pt x="1426" y="585"/>
                </a:cubicBezTo>
                <a:cubicBezTo>
                  <a:pt x="1464" y="657"/>
                  <a:pt x="1461" y="736"/>
                  <a:pt x="1509" y="804"/>
                </a:cubicBezTo>
                <a:cubicBezTo>
                  <a:pt x="1524" y="867"/>
                  <a:pt x="1526" y="892"/>
                  <a:pt x="1564" y="941"/>
                </a:cubicBezTo>
                <a:cubicBezTo>
                  <a:pt x="1581" y="1008"/>
                  <a:pt x="1597" y="1076"/>
                  <a:pt x="1637" y="1133"/>
                </a:cubicBezTo>
                <a:cubicBezTo>
                  <a:pt x="1668" y="1229"/>
                  <a:pt x="1668" y="1324"/>
                  <a:pt x="1756" y="1389"/>
                </a:cubicBezTo>
                <a:cubicBezTo>
                  <a:pt x="1795" y="1418"/>
                  <a:pt x="1913" y="1415"/>
                  <a:pt x="1938" y="1417"/>
                </a:cubicBezTo>
                <a:cubicBezTo>
                  <a:pt x="1989" y="1465"/>
                  <a:pt x="2095" y="1452"/>
                  <a:pt x="2167" y="1462"/>
                </a:cubicBezTo>
                <a:cubicBezTo>
                  <a:pt x="2375" y="1457"/>
                  <a:pt x="2558" y="1446"/>
                  <a:pt x="2761" y="1435"/>
                </a:cubicBezTo>
                <a:cubicBezTo>
                  <a:pt x="2804" y="1425"/>
                  <a:pt x="2847" y="1422"/>
                  <a:pt x="2889" y="1408"/>
                </a:cubicBezTo>
                <a:cubicBezTo>
                  <a:pt x="2928" y="1350"/>
                  <a:pt x="2991" y="1343"/>
                  <a:pt x="3054" y="1325"/>
                </a:cubicBezTo>
                <a:cubicBezTo>
                  <a:pt x="3066" y="1322"/>
                  <a:pt x="3078" y="1320"/>
                  <a:pt x="3090" y="1316"/>
                </a:cubicBezTo>
                <a:cubicBezTo>
                  <a:pt x="3108" y="1311"/>
                  <a:pt x="3145" y="1298"/>
                  <a:pt x="3145" y="1298"/>
                </a:cubicBezTo>
                <a:cubicBezTo>
                  <a:pt x="3184" y="1261"/>
                  <a:pt x="3225" y="1224"/>
                  <a:pt x="3255" y="1179"/>
                </a:cubicBezTo>
                <a:cubicBezTo>
                  <a:pt x="3260" y="1157"/>
                  <a:pt x="3270" y="1137"/>
                  <a:pt x="3273" y="1115"/>
                </a:cubicBezTo>
                <a:cubicBezTo>
                  <a:pt x="3283" y="1049"/>
                  <a:pt x="3275" y="1012"/>
                  <a:pt x="3310" y="960"/>
                </a:cubicBezTo>
                <a:cubicBezTo>
                  <a:pt x="3341" y="863"/>
                  <a:pt x="3334" y="758"/>
                  <a:pt x="3356" y="658"/>
                </a:cubicBezTo>
                <a:cubicBezTo>
                  <a:pt x="3364" y="563"/>
                  <a:pt x="3364" y="563"/>
                  <a:pt x="3374" y="475"/>
                </a:cubicBezTo>
                <a:cubicBezTo>
                  <a:pt x="3380" y="420"/>
                  <a:pt x="3380" y="374"/>
                  <a:pt x="3447" y="374"/>
                </a:cubicBezTo>
              </a:path>
            </a:pathLst>
          </a:custGeom>
          <a:noFill/>
          <a:ln w="5715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2467" name="Text Box 3"/>
          <p:cNvSpPr txBox="1">
            <a:spLocks noChangeArrowheads="1"/>
          </p:cNvSpPr>
          <p:nvPr/>
        </p:nvSpPr>
        <p:spPr bwMode="auto">
          <a:xfrm>
            <a:off x="2958247" y="2409347"/>
            <a:ext cx="2907792" cy="2579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         </a:t>
            </a:r>
          </a:p>
          <a:p>
            <a:pPr defTabSz="672358" eaLnBrk="0" fontAlgn="base" hangingPunct="0">
              <a:spcBef>
                <a:spcPct val="0"/>
              </a:spcBef>
              <a:spcAft>
                <a:spcPct val="0"/>
              </a:spcAft>
            </a:pPr>
            <a:endParaRPr lang="en-US" altLang="en-US" sz="1176" dirty="0">
              <a:solidFill>
                <a:srgbClr val="000000"/>
              </a:solidFill>
              <a:latin typeface="Times New Roman" panose="02020603050405020304" pitchFamily="18" charset="0"/>
            </a:endParaRPr>
          </a:p>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a:t>
            </a:r>
            <a:r>
              <a:rPr lang="en-US" altLang="en-US" sz="1765" dirty="0">
                <a:solidFill>
                  <a:srgbClr val="000000"/>
                </a:solidFill>
                <a:latin typeface="Times New Roman" panose="02020603050405020304" pitchFamily="18" charset="0"/>
              </a:rPr>
              <a:t>3.</a:t>
            </a:r>
            <a:r>
              <a:rPr lang="en-US" altLang="en-US" sz="1029" dirty="0">
                <a:solidFill>
                  <a:srgbClr val="000000"/>
                </a:solidFill>
                <a:latin typeface="Times New Roman" panose="02020603050405020304" pitchFamily="18" charset="0"/>
              </a:rPr>
              <a:t>  PERSECUTION FROM </a:t>
            </a: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WITHOUT SPREADS THE </a:t>
            </a: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GOSPEL</a:t>
            </a:r>
          </a:p>
          <a:p>
            <a:pPr defTabSz="672358" eaLnBrk="0" fontAlgn="base" hangingPunct="0">
              <a:spcBef>
                <a:spcPct val="0"/>
              </a:spcBef>
              <a:spcAft>
                <a:spcPct val="0"/>
              </a:spcAft>
            </a:pPr>
            <a:endParaRPr lang="en-US" altLang="en-US" sz="1029" dirty="0">
              <a:solidFill>
                <a:srgbClr val="000000"/>
              </a:solidFill>
              <a:latin typeface="Times New Roman" panose="02020603050405020304" pitchFamily="18" charset="0"/>
            </a:endParaRPr>
          </a:p>
          <a:p>
            <a:pPr defTabSz="672358" eaLnBrk="0" fontAlgn="base" hangingPunct="0">
              <a:spcBef>
                <a:spcPct val="0"/>
              </a:spcBef>
              <a:spcAft>
                <a:spcPct val="0"/>
              </a:spcAft>
            </a:pPr>
            <a:endParaRPr lang="en-US" altLang="en-US" sz="441" dirty="0">
              <a:solidFill>
                <a:srgbClr val="000000"/>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a:t>
            </a:r>
            <a:r>
              <a:rPr lang="en-US" altLang="en-US" sz="1765" dirty="0">
                <a:solidFill>
                  <a:srgbClr val="000000"/>
                </a:solidFill>
                <a:latin typeface="Times New Roman" panose="02020603050405020304" pitchFamily="18" charset="0"/>
              </a:rPr>
              <a:t>4.</a:t>
            </a:r>
            <a:r>
              <a:rPr lang="en-US" altLang="en-US" sz="1029" dirty="0">
                <a:solidFill>
                  <a:srgbClr val="000000"/>
                </a:solidFill>
                <a:latin typeface="Times New Roman" panose="02020603050405020304" pitchFamily="18" charset="0"/>
              </a:rPr>
              <a:t> THE DECLINE OF THE CHURCH</a:t>
            </a: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FALSE DOCTRINE INTRODUCED</a:t>
            </a: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a:t>
            </a:r>
            <a:r>
              <a:rPr lang="en-US" altLang="en-US" sz="1324" dirty="0">
                <a:solidFill>
                  <a:srgbClr val="000000"/>
                </a:solidFill>
                <a:latin typeface="Baskerville Old Face" panose="02020602080505020303" pitchFamily="18" charset="0"/>
              </a:rPr>
              <a:t>(The Devil’s Plan to Destroy</a:t>
            </a:r>
          </a:p>
          <a:p>
            <a:pPr defTabSz="672358" eaLnBrk="0" fontAlgn="base" hangingPunct="0">
              <a:spcBef>
                <a:spcPct val="0"/>
              </a:spcBef>
              <a:spcAft>
                <a:spcPct val="0"/>
              </a:spcAft>
            </a:pPr>
            <a:r>
              <a:rPr lang="en-US" altLang="en-US" sz="1324" dirty="0">
                <a:solidFill>
                  <a:srgbClr val="000000"/>
                </a:solidFill>
                <a:latin typeface="Baskerville Old Face" panose="02020602080505020303" pitchFamily="18" charset="0"/>
              </a:rPr>
              <a:t>                the Church from Within ! )</a:t>
            </a:r>
          </a:p>
          <a:p>
            <a:pPr defTabSz="672358" eaLnBrk="0" fontAlgn="base" hangingPunct="0">
              <a:spcBef>
                <a:spcPct val="0"/>
              </a:spcBef>
              <a:spcAft>
                <a:spcPct val="0"/>
              </a:spcAft>
            </a:pPr>
            <a:endParaRPr lang="en-US" altLang="en-US" sz="1176" dirty="0">
              <a:solidFill>
                <a:srgbClr val="000000"/>
              </a:solidFill>
              <a:latin typeface="Baskerville Old Face" panose="02020602080505020303" pitchFamily="18" charset="0"/>
            </a:endParaRPr>
          </a:p>
          <a:p>
            <a:pPr defTabSz="672358" eaLnBrk="0" fontAlgn="base" hangingPunct="0">
              <a:spcBef>
                <a:spcPct val="0"/>
              </a:spcBef>
              <a:spcAft>
                <a:spcPct val="0"/>
              </a:spcAft>
            </a:pPr>
            <a:r>
              <a:rPr lang="en-US" altLang="en-US" sz="1029" dirty="0">
                <a:solidFill>
                  <a:srgbClr val="000000"/>
                </a:solidFill>
                <a:latin typeface="Times New Roman" panose="02020603050405020304" pitchFamily="18" charset="0"/>
              </a:rPr>
              <a:t>                        </a:t>
            </a:r>
          </a:p>
        </p:txBody>
      </p:sp>
      <p:sp>
        <p:nvSpPr>
          <p:cNvPr id="62468" name="Text Box 4"/>
          <p:cNvSpPr txBox="1">
            <a:spLocks noChangeArrowheads="1"/>
          </p:cNvSpPr>
          <p:nvPr/>
        </p:nvSpPr>
        <p:spPr bwMode="auto">
          <a:xfrm>
            <a:off x="3462528" y="4482506"/>
            <a:ext cx="5245932" cy="769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marL="457200" indent="-457200">
              <a:spcBef>
                <a:spcPct val="20000"/>
              </a:spcBef>
              <a:buChar char="•"/>
              <a:defRPr sz="3200">
                <a:solidFill>
                  <a:schemeClr val="tx1"/>
                </a:solidFill>
                <a:latin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36179" indent="-336179" defTabSz="672358" eaLnBrk="0" fontAlgn="base" hangingPunct="0">
              <a:spcBef>
                <a:spcPct val="0"/>
              </a:spcBef>
              <a:spcAft>
                <a:spcPct val="0"/>
              </a:spcAft>
              <a:buNone/>
            </a:pPr>
            <a:r>
              <a:rPr lang="en-US" altLang="en-US" sz="1765" b="1" dirty="0">
                <a:solidFill>
                  <a:srgbClr val="000000"/>
                </a:solidFill>
              </a:rPr>
              <a:t>                                      5.</a:t>
            </a:r>
            <a:r>
              <a:rPr lang="en-US" altLang="en-US" sz="1029" b="1" dirty="0">
                <a:solidFill>
                  <a:srgbClr val="000000"/>
                </a:solidFill>
              </a:rPr>
              <a:t>  </a:t>
            </a:r>
            <a:r>
              <a:rPr lang="en-US" altLang="en-US" sz="1324" b="1" dirty="0">
                <a:solidFill>
                  <a:srgbClr val="000000"/>
                </a:solidFill>
              </a:rPr>
              <a:t>500 – 1500 AD</a:t>
            </a:r>
          </a:p>
          <a:p>
            <a:pPr marL="336179" indent="-336179" defTabSz="672358" eaLnBrk="0" fontAlgn="base" hangingPunct="0">
              <a:spcBef>
                <a:spcPct val="0"/>
              </a:spcBef>
              <a:spcAft>
                <a:spcPct val="0"/>
              </a:spcAft>
              <a:buNone/>
            </a:pPr>
            <a:r>
              <a:rPr lang="en-US" altLang="en-US" sz="1324" b="1" dirty="0">
                <a:solidFill>
                  <a:srgbClr val="000000"/>
                </a:solidFill>
              </a:rPr>
              <a:t>                                                    </a:t>
            </a:r>
            <a:r>
              <a:rPr lang="en-US" altLang="en-US" sz="1176" b="1" dirty="0">
                <a:solidFill>
                  <a:srgbClr val="000000"/>
                </a:solidFill>
              </a:rPr>
              <a:t>THE DARK AGES</a:t>
            </a:r>
          </a:p>
          <a:p>
            <a:pPr marL="336179" indent="-336179" defTabSz="672358" eaLnBrk="0" fontAlgn="base" hangingPunct="0">
              <a:spcBef>
                <a:spcPct val="0"/>
              </a:spcBef>
              <a:spcAft>
                <a:spcPct val="0"/>
              </a:spcAft>
              <a:buNone/>
            </a:pPr>
            <a:endParaRPr lang="en-US" altLang="en-US" sz="147" b="1" dirty="0">
              <a:solidFill>
                <a:srgbClr val="000000"/>
              </a:solidFill>
            </a:endParaRPr>
          </a:p>
          <a:p>
            <a:pPr marL="336179" indent="-336179" algn="ctr" defTabSz="672358" eaLnBrk="0" fontAlgn="base" hangingPunct="0">
              <a:spcBef>
                <a:spcPct val="0"/>
              </a:spcBef>
              <a:spcAft>
                <a:spcPct val="0"/>
              </a:spcAft>
              <a:buNone/>
            </a:pPr>
            <a:r>
              <a:rPr lang="en-US" altLang="en-US" sz="1324" b="1" dirty="0">
                <a:solidFill>
                  <a:srgbClr val="3333CC"/>
                </a:solidFill>
              </a:rPr>
              <a:t>The church has tracked the nation of Israel throughout history.</a:t>
            </a:r>
          </a:p>
        </p:txBody>
      </p:sp>
      <p:sp>
        <p:nvSpPr>
          <p:cNvPr id="62469" name="Text Box 5"/>
          <p:cNvSpPr txBox="1">
            <a:spLocks noChangeArrowheads="1"/>
          </p:cNvSpPr>
          <p:nvPr/>
        </p:nvSpPr>
        <p:spPr bwMode="auto">
          <a:xfrm>
            <a:off x="3126340" y="1006229"/>
            <a:ext cx="3080470" cy="1696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505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176" dirty="0">
                <a:solidFill>
                  <a:srgbClr val="000000"/>
                </a:solidFill>
                <a:latin typeface="Times New Roman" panose="02020603050405020304" pitchFamily="18" charset="0"/>
              </a:rPr>
              <a:t>          </a:t>
            </a:r>
            <a:r>
              <a:rPr lang="en-US" altLang="en-US" sz="1765" dirty="0">
                <a:solidFill>
                  <a:srgbClr val="FF0000"/>
                </a:solidFill>
                <a:latin typeface="Times New Roman" panose="02020603050405020304" pitchFamily="18" charset="0"/>
              </a:rPr>
              <a:t>1. </a:t>
            </a:r>
            <a:r>
              <a:rPr lang="en-US" altLang="en-US" sz="1176" dirty="0">
                <a:solidFill>
                  <a:srgbClr val="FF0000"/>
                </a:solidFill>
                <a:latin typeface="Times New Roman" panose="02020603050405020304" pitchFamily="18" charset="0"/>
              </a:rPr>
              <a:t> </a:t>
            </a:r>
            <a:r>
              <a:rPr lang="en-US" altLang="en-US" sz="1176" b="0" dirty="0">
                <a:solidFill>
                  <a:srgbClr val="FF0000"/>
                </a:solidFill>
                <a:latin typeface="Arial Black" panose="020B0A04020102020204" pitchFamily="34" charset="0"/>
              </a:rPr>
              <a:t>JESUS’ MIRACLE MINISTRY</a:t>
            </a:r>
          </a:p>
          <a:p>
            <a:pPr defTabSz="672358" eaLnBrk="0" fontAlgn="base" hangingPunct="0">
              <a:spcBef>
                <a:spcPct val="0"/>
              </a:spcBef>
              <a:spcAft>
                <a:spcPct val="0"/>
              </a:spcAft>
            </a:pPr>
            <a:r>
              <a:rPr lang="en-US" altLang="en-US" sz="1176" dirty="0">
                <a:solidFill>
                  <a:srgbClr val="FF0000"/>
                </a:solidFill>
                <a:latin typeface="Times New Roman" panose="02020603050405020304" pitchFamily="18" charset="0"/>
              </a:rPr>
              <a:t>                 - Created the Blueprint and </a:t>
            </a:r>
          </a:p>
          <a:p>
            <a:pPr defTabSz="672358" eaLnBrk="0" fontAlgn="base" hangingPunct="0">
              <a:spcBef>
                <a:spcPct val="0"/>
              </a:spcBef>
              <a:spcAft>
                <a:spcPct val="0"/>
              </a:spcAft>
            </a:pPr>
            <a:r>
              <a:rPr lang="en-US" altLang="en-US" sz="1176" dirty="0">
                <a:solidFill>
                  <a:srgbClr val="FF0000"/>
                </a:solidFill>
                <a:latin typeface="Times New Roman" panose="02020603050405020304" pitchFamily="18" charset="0"/>
              </a:rPr>
              <a:t>                    Foundation for the Church</a:t>
            </a:r>
            <a:endParaRPr lang="en-US" altLang="en-US" sz="1176" u="sng"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            </a:t>
            </a:r>
            <a:r>
              <a:rPr lang="en-US" altLang="en-US" sz="1765" dirty="0">
                <a:solidFill>
                  <a:srgbClr val="FF0000"/>
                </a:solidFill>
                <a:latin typeface="Times New Roman" panose="02020603050405020304" pitchFamily="18" charset="0"/>
              </a:rPr>
              <a:t>2.</a:t>
            </a:r>
            <a:r>
              <a:rPr lang="en-US" altLang="en-US" sz="1618" dirty="0">
                <a:solidFill>
                  <a:srgbClr val="FF0000"/>
                </a:solidFill>
                <a:latin typeface="Times New Roman" panose="02020603050405020304" pitchFamily="18" charset="0"/>
              </a:rPr>
              <a:t> </a:t>
            </a:r>
            <a:r>
              <a:rPr lang="en-US" altLang="en-US" sz="1029" dirty="0">
                <a:solidFill>
                  <a:srgbClr val="FF0000"/>
                </a:solidFill>
                <a:latin typeface="Times New Roman" panose="02020603050405020304" pitchFamily="18" charset="0"/>
              </a:rPr>
              <a:t> </a:t>
            </a:r>
            <a:r>
              <a:rPr lang="en-US" altLang="en-US" sz="1176" b="0" dirty="0">
                <a:solidFill>
                  <a:srgbClr val="FF0000"/>
                </a:solidFill>
                <a:latin typeface="Arial Black" panose="020B0A04020102020204" pitchFamily="34" charset="0"/>
              </a:rPr>
              <a:t>BOOK OF ACTS</a:t>
            </a:r>
          </a:p>
          <a:p>
            <a:pPr defTabSz="672358" eaLnBrk="0" fontAlgn="base" hangingPunct="0">
              <a:spcBef>
                <a:spcPct val="0"/>
              </a:spcBef>
              <a:spcAft>
                <a:spcPct val="0"/>
              </a:spcAft>
            </a:pPr>
            <a:r>
              <a:rPr lang="en-US" altLang="en-US" sz="1176" b="0" dirty="0">
                <a:solidFill>
                  <a:srgbClr val="FF0000"/>
                </a:solidFill>
                <a:latin typeface="Arial Black" panose="020B0A04020102020204" pitchFamily="34" charset="0"/>
              </a:rPr>
              <a:t>             FIRST CENTURY CHURCH </a:t>
            </a:r>
          </a:p>
          <a:p>
            <a:pPr defTabSz="672358" eaLnBrk="0" fontAlgn="base" hangingPunct="0">
              <a:spcBef>
                <a:spcPct val="0"/>
              </a:spcBef>
              <a:spcAft>
                <a:spcPct val="0"/>
              </a:spcAft>
            </a:pPr>
            <a:r>
              <a:rPr lang="en-US" altLang="en-US" sz="1029" dirty="0">
                <a:solidFill>
                  <a:srgbClr val="FF0000"/>
                </a:solidFill>
                <a:latin typeface="Times New Roman" panose="02020603050405020304" pitchFamily="18" charset="0"/>
              </a:rPr>
              <a:t>                    - </a:t>
            </a:r>
            <a:r>
              <a:rPr lang="en-US" altLang="en-US" sz="1176" dirty="0">
                <a:solidFill>
                  <a:srgbClr val="FF0000"/>
                </a:solidFill>
                <a:latin typeface="Times New Roman" panose="02020603050405020304" pitchFamily="18" charset="0"/>
              </a:rPr>
              <a:t>Continued the Ministry of Jesus</a:t>
            </a:r>
            <a:endParaRPr lang="en-US" altLang="en-US" sz="1176" u="sng"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1176" dirty="0">
                <a:solidFill>
                  <a:srgbClr val="FF0000"/>
                </a:solidFill>
                <a:latin typeface="Times New Roman" panose="02020603050405020304" pitchFamily="18" charset="0"/>
              </a:rPr>
              <a:t>                 </a:t>
            </a:r>
            <a:r>
              <a:rPr lang="en-US" altLang="en-US" sz="1029" dirty="0">
                <a:solidFill>
                  <a:srgbClr val="FF0000"/>
                </a:solidFill>
                <a:latin typeface="Times New Roman" panose="02020603050405020304" pitchFamily="18" charset="0"/>
              </a:rPr>
              <a:t>- </a:t>
            </a:r>
            <a:r>
              <a:rPr lang="en-US" altLang="en-US" sz="1176" dirty="0">
                <a:solidFill>
                  <a:srgbClr val="FF0000"/>
                </a:solidFill>
                <a:latin typeface="Times New Roman" panose="02020603050405020304" pitchFamily="18" charset="0"/>
              </a:rPr>
              <a:t>Ablaze with Evangelism, </a:t>
            </a:r>
          </a:p>
          <a:p>
            <a:pPr defTabSz="672358" eaLnBrk="0" fontAlgn="base" hangingPunct="0">
              <a:spcBef>
                <a:spcPct val="0"/>
              </a:spcBef>
              <a:spcAft>
                <a:spcPct val="0"/>
              </a:spcAft>
            </a:pPr>
            <a:r>
              <a:rPr lang="en-US" altLang="en-US" sz="1176" dirty="0">
                <a:solidFill>
                  <a:srgbClr val="FF0000"/>
                </a:solidFill>
                <a:latin typeface="Times New Roman" panose="02020603050405020304" pitchFamily="18" charset="0"/>
              </a:rPr>
              <a:t>                   Miracles, Signs and Wonders</a:t>
            </a:r>
          </a:p>
        </p:txBody>
      </p:sp>
      <p:sp>
        <p:nvSpPr>
          <p:cNvPr id="62470" name="Text Box 6"/>
          <p:cNvSpPr txBox="1">
            <a:spLocks noChangeArrowheads="1"/>
          </p:cNvSpPr>
          <p:nvPr/>
        </p:nvSpPr>
        <p:spPr bwMode="auto">
          <a:xfrm>
            <a:off x="6544251" y="2689504"/>
            <a:ext cx="2129190" cy="2172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buFontTx/>
              <a:buChar char="•"/>
            </a:pPr>
            <a:endParaRPr lang="en-US" altLang="en-US" sz="1324" dirty="0">
              <a:solidFill>
                <a:srgbClr val="660066"/>
              </a:solidFill>
              <a:latin typeface="Times New Roman" panose="02020603050405020304" pitchFamily="18" charset="0"/>
            </a:endParaRPr>
          </a:p>
          <a:p>
            <a:pPr defTabSz="672358" eaLnBrk="0" fontAlgn="base" hangingPunct="0">
              <a:spcBef>
                <a:spcPct val="0"/>
              </a:spcBef>
              <a:spcAft>
                <a:spcPct val="0"/>
              </a:spcAft>
            </a:pPr>
            <a:r>
              <a:rPr lang="en-US" altLang="en-US" sz="1176" b="0" dirty="0">
                <a:solidFill>
                  <a:srgbClr val="800080"/>
                </a:solidFill>
                <a:latin typeface="Arial Black" panose="020B0A04020102020204" pitchFamily="34" charset="0"/>
              </a:rPr>
              <a:t>-</a:t>
            </a:r>
            <a:r>
              <a:rPr lang="en-US" altLang="en-US" sz="1471" dirty="0">
                <a:solidFill>
                  <a:srgbClr val="800080"/>
                </a:solidFill>
                <a:latin typeface="Times New Roman" panose="02020603050405020304" pitchFamily="18" charset="0"/>
              </a:rPr>
              <a:t> Azusa Street</a:t>
            </a:r>
            <a:r>
              <a:rPr lang="en-US" altLang="en-US" sz="1324" dirty="0">
                <a:solidFill>
                  <a:srgbClr val="800080"/>
                </a:solidFill>
                <a:latin typeface="Times New Roman" panose="02020603050405020304" pitchFamily="18" charset="0"/>
              </a:rPr>
              <a:t>        </a:t>
            </a:r>
            <a:r>
              <a:rPr lang="en-US" altLang="en-US" sz="1471" dirty="0">
                <a:solidFill>
                  <a:srgbClr val="800080"/>
                </a:solidFill>
                <a:latin typeface="Times New Roman" panose="02020603050405020304" pitchFamily="18" charset="0"/>
              </a:rPr>
              <a:t>1906</a:t>
            </a:r>
          </a:p>
          <a:p>
            <a:pPr defTabSz="672358" eaLnBrk="0" fontAlgn="base" hangingPunct="0">
              <a:spcBef>
                <a:spcPct val="0"/>
              </a:spcBef>
              <a:spcAft>
                <a:spcPct val="0"/>
              </a:spcAft>
            </a:pPr>
            <a:r>
              <a:rPr lang="en-US" altLang="en-US" sz="1176" b="0" dirty="0">
                <a:solidFill>
                  <a:srgbClr val="800080"/>
                </a:solidFill>
                <a:latin typeface="Arial Black" panose="020B0A04020102020204" pitchFamily="34" charset="0"/>
              </a:rPr>
              <a:t>- </a:t>
            </a:r>
            <a:r>
              <a:rPr lang="en-US" altLang="en-US" sz="1471" dirty="0">
                <a:solidFill>
                  <a:srgbClr val="800080"/>
                </a:solidFill>
                <a:latin typeface="Times New Roman" panose="02020603050405020304" pitchFamily="18" charset="0"/>
              </a:rPr>
              <a:t>Topeka,  Kansas</a:t>
            </a:r>
            <a:r>
              <a:rPr lang="en-US" altLang="en-US" sz="1324" dirty="0">
                <a:solidFill>
                  <a:srgbClr val="800080"/>
                </a:solidFill>
                <a:latin typeface="Times New Roman" panose="02020603050405020304" pitchFamily="18" charset="0"/>
              </a:rPr>
              <a:t> </a:t>
            </a:r>
            <a:r>
              <a:rPr lang="en-US" altLang="en-US" sz="1471" dirty="0">
                <a:solidFill>
                  <a:srgbClr val="800080"/>
                </a:solidFill>
                <a:latin typeface="Times New Roman" panose="02020603050405020304" pitchFamily="18" charset="0"/>
              </a:rPr>
              <a:t>1901</a:t>
            </a:r>
          </a:p>
          <a:p>
            <a:pPr defTabSz="672358" eaLnBrk="0" fontAlgn="base" hangingPunct="0">
              <a:spcBef>
                <a:spcPct val="0"/>
              </a:spcBef>
              <a:spcAft>
                <a:spcPct val="0"/>
              </a:spcAft>
            </a:pPr>
            <a:endParaRPr lang="en-US" altLang="en-US" sz="441" dirty="0">
              <a:solidFill>
                <a:srgbClr val="660066"/>
              </a:solidFill>
              <a:latin typeface="Times New Roman" panose="02020603050405020304" pitchFamily="18" charset="0"/>
            </a:endParaRPr>
          </a:p>
          <a:p>
            <a:pPr defTabSz="672358" eaLnBrk="0" fontAlgn="base" hangingPunct="0">
              <a:spcBef>
                <a:spcPct val="0"/>
              </a:spcBef>
              <a:spcAft>
                <a:spcPct val="0"/>
              </a:spcAft>
            </a:pPr>
            <a:r>
              <a:rPr lang="en-US" altLang="en-US" sz="1765" dirty="0">
                <a:solidFill>
                  <a:srgbClr val="006600"/>
                </a:solidFill>
                <a:latin typeface="Times New Roman" panose="02020603050405020304" pitchFamily="18" charset="0"/>
              </a:rPr>
              <a:t>6. </a:t>
            </a:r>
            <a:r>
              <a:rPr lang="en-US" altLang="en-US" sz="1176" dirty="0">
                <a:solidFill>
                  <a:srgbClr val="006600"/>
                </a:solidFill>
                <a:latin typeface="Times New Roman" panose="02020603050405020304" pitchFamily="18" charset="0"/>
              </a:rPr>
              <a:t> REFORMATION  </a:t>
            </a:r>
            <a:r>
              <a:rPr lang="en-US" altLang="en-US" sz="1324" dirty="0">
                <a:solidFill>
                  <a:srgbClr val="006600"/>
                </a:solidFill>
                <a:latin typeface="Times New Roman" panose="02020603050405020304" pitchFamily="18" charset="0"/>
              </a:rPr>
              <a:t>(1500s)</a:t>
            </a:r>
          </a:p>
          <a:p>
            <a:pPr defTabSz="672358" eaLnBrk="0" fontAlgn="base" hangingPunct="0">
              <a:spcBef>
                <a:spcPct val="0"/>
              </a:spcBef>
              <a:spcAft>
                <a:spcPct val="0"/>
              </a:spcAft>
            </a:pPr>
            <a:r>
              <a:rPr lang="en-US" altLang="en-US" sz="1176" dirty="0">
                <a:solidFill>
                  <a:srgbClr val="006600"/>
                </a:solidFill>
                <a:latin typeface="Times New Roman" panose="02020603050405020304" pitchFamily="18" charset="0"/>
              </a:rPr>
              <a:t>       - Charles Spurgeon</a:t>
            </a:r>
          </a:p>
          <a:p>
            <a:pPr defTabSz="672358" eaLnBrk="0" fontAlgn="base" hangingPunct="0">
              <a:spcBef>
                <a:spcPct val="0"/>
              </a:spcBef>
              <a:spcAft>
                <a:spcPct val="0"/>
              </a:spcAft>
            </a:pPr>
            <a:r>
              <a:rPr lang="en-US" altLang="en-US" sz="1176" dirty="0">
                <a:solidFill>
                  <a:srgbClr val="006600"/>
                </a:solidFill>
                <a:latin typeface="Times New Roman" panose="02020603050405020304" pitchFamily="18" charset="0"/>
              </a:rPr>
              <a:t>       - Charles Finney </a:t>
            </a:r>
          </a:p>
          <a:p>
            <a:pPr defTabSz="672358" eaLnBrk="0" fontAlgn="base" hangingPunct="0">
              <a:spcBef>
                <a:spcPct val="0"/>
              </a:spcBef>
              <a:spcAft>
                <a:spcPct val="0"/>
              </a:spcAft>
            </a:pPr>
            <a:r>
              <a:rPr lang="en-US" altLang="en-US" sz="1176" dirty="0">
                <a:solidFill>
                  <a:srgbClr val="006600"/>
                </a:solidFill>
                <a:latin typeface="Times New Roman" panose="02020603050405020304" pitchFamily="18" charset="0"/>
              </a:rPr>
              <a:t>       - John Calvin  </a:t>
            </a:r>
          </a:p>
          <a:p>
            <a:pPr defTabSz="672358" eaLnBrk="0" fontAlgn="base" hangingPunct="0">
              <a:spcBef>
                <a:spcPct val="0"/>
              </a:spcBef>
              <a:spcAft>
                <a:spcPct val="0"/>
              </a:spcAft>
            </a:pPr>
            <a:r>
              <a:rPr lang="en-US" altLang="en-US" sz="1176" dirty="0">
                <a:solidFill>
                  <a:srgbClr val="006600"/>
                </a:solidFill>
                <a:latin typeface="Times New Roman" panose="02020603050405020304" pitchFamily="18" charset="0"/>
              </a:rPr>
              <a:t>       - Jonathan Edwards </a:t>
            </a:r>
          </a:p>
          <a:p>
            <a:pPr defTabSz="672358" eaLnBrk="0" fontAlgn="base" hangingPunct="0">
              <a:spcBef>
                <a:spcPct val="0"/>
              </a:spcBef>
              <a:spcAft>
                <a:spcPct val="0"/>
              </a:spcAft>
            </a:pPr>
            <a:r>
              <a:rPr lang="en-US" altLang="en-US" sz="1176" dirty="0">
                <a:solidFill>
                  <a:srgbClr val="006600"/>
                </a:solidFill>
                <a:latin typeface="Times New Roman" panose="02020603050405020304" pitchFamily="18" charset="0"/>
              </a:rPr>
              <a:t>       - Martin Luther</a:t>
            </a:r>
            <a:r>
              <a:rPr lang="en-US" altLang="en-US" sz="1176" dirty="0">
                <a:solidFill>
                  <a:srgbClr val="008000"/>
                </a:solidFill>
                <a:latin typeface="Times New Roman" panose="02020603050405020304" pitchFamily="18" charset="0"/>
              </a:rPr>
              <a:t> </a:t>
            </a:r>
          </a:p>
        </p:txBody>
      </p:sp>
      <p:sp>
        <p:nvSpPr>
          <p:cNvPr id="62471" name="Text Box 8"/>
          <p:cNvSpPr txBox="1">
            <a:spLocks noChangeArrowheads="1"/>
          </p:cNvSpPr>
          <p:nvPr/>
        </p:nvSpPr>
        <p:spPr bwMode="auto">
          <a:xfrm>
            <a:off x="6600282" y="1252534"/>
            <a:ext cx="1910278" cy="950297"/>
          </a:xfrm>
          <a:prstGeom prst="rect">
            <a:avLst/>
          </a:prstGeom>
          <a:noFill/>
          <a:ln w="38100">
            <a:solidFill>
              <a:srgbClr val="FF505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0000"/>
                </a:solidFill>
                <a:latin typeface="Algerian" panose="04020705040A02060702" pitchFamily="82" charset="0"/>
              </a:rPr>
              <a:t>OUR </a:t>
            </a:r>
            <a:r>
              <a:rPr lang="en-US" altLang="en-US" sz="1397" dirty="0">
                <a:solidFill>
                  <a:srgbClr val="FF0000"/>
                </a:solidFill>
                <a:latin typeface="Algerian" panose="04020705040A02060702" pitchFamily="82" charset="0"/>
              </a:rPr>
              <a:t>VISION</a:t>
            </a:r>
            <a:r>
              <a:rPr lang="en-US" altLang="en-US" sz="1324" dirty="0">
                <a:solidFill>
                  <a:srgbClr val="FF0000"/>
                </a:solidFill>
                <a:latin typeface="Algerian" panose="04020705040A02060702" pitchFamily="82" charset="0"/>
              </a:rPr>
              <a:t>:</a:t>
            </a:r>
          </a:p>
          <a:p>
            <a:pPr defTabSz="672358" eaLnBrk="0" fontAlgn="base" hangingPunct="0">
              <a:spcBef>
                <a:spcPct val="0"/>
              </a:spcBef>
              <a:spcAft>
                <a:spcPct val="0"/>
              </a:spcAft>
            </a:pPr>
            <a:r>
              <a:rPr lang="en-US" altLang="en-US" sz="1397" dirty="0">
                <a:solidFill>
                  <a:srgbClr val="FF0000"/>
                </a:solidFill>
                <a:latin typeface="Algerian" panose="04020705040A02060702" pitchFamily="82" charset="0"/>
              </a:rPr>
              <a:t>RESTORATION</a:t>
            </a:r>
            <a:r>
              <a:rPr lang="en-US" altLang="en-US" sz="1176" dirty="0">
                <a:solidFill>
                  <a:srgbClr val="FF0000"/>
                </a:solidFill>
                <a:latin typeface="Times New Roman" panose="02020603050405020304" pitchFamily="18" charset="0"/>
              </a:rPr>
              <a:t> OF THE</a:t>
            </a: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1176" dirty="0">
                <a:solidFill>
                  <a:srgbClr val="FF0000"/>
                </a:solidFill>
                <a:latin typeface="Times New Roman" panose="02020603050405020304" pitchFamily="18" charset="0"/>
              </a:rPr>
              <a:t>CHURCH PROPHESIED </a:t>
            </a:r>
          </a:p>
          <a:p>
            <a:pPr defTabSz="672358" eaLnBrk="0" fontAlgn="base" hangingPunct="0">
              <a:spcBef>
                <a:spcPct val="0"/>
              </a:spcBef>
              <a:spcAft>
                <a:spcPct val="0"/>
              </a:spcAft>
            </a:pPr>
            <a:endParaRPr lang="en-US" altLang="en-US" sz="294" dirty="0">
              <a:solidFill>
                <a:srgbClr val="FF0000"/>
              </a:solidFill>
              <a:latin typeface="Times New Roman" panose="02020603050405020304" pitchFamily="18" charset="0"/>
            </a:endParaRPr>
          </a:p>
          <a:p>
            <a:pPr defTabSz="672358" eaLnBrk="0" fontAlgn="base" hangingPunct="0">
              <a:spcBef>
                <a:spcPct val="0"/>
              </a:spcBef>
              <a:spcAft>
                <a:spcPct val="0"/>
              </a:spcAft>
            </a:pPr>
            <a:r>
              <a:rPr lang="en-US" altLang="en-US" sz="1176" dirty="0">
                <a:solidFill>
                  <a:srgbClr val="FF0000"/>
                </a:solidFill>
                <a:latin typeface="Times New Roman" panose="02020603050405020304" pitchFamily="18" charset="0"/>
              </a:rPr>
              <a:t>FOR THE LAST DAYS</a:t>
            </a:r>
            <a:endParaRPr lang="en-US" altLang="en-US" sz="588" dirty="0">
              <a:solidFill>
                <a:srgbClr val="FF0000"/>
              </a:solidFill>
              <a:latin typeface="Times New Roman" panose="02020603050405020304" pitchFamily="18" charset="0"/>
            </a:endParaRPr>
          </a:p>
        </p:txBody>
      </p:sp>
      <p:sp>
        <p:nvSpPr>
          <p:cNvPr id="62472" name="Freeform 11"/>
          <p:cNvSpPr>
            <a:spLocks/>
          </p:cNvSpPr>
          <p:nvPr/>
        </p:nvSpPr>
        <p:spPr bwMode="auto">
          <a:xfrm>
            <a:off x="7075382" y="2409347"/>
            <a:ext cx="981715" cy="224125"/>
          </a:xfrm>
          <a:custGeom>
            <a:avLst/>
            <a:gdLst>
              <a:gd name="T0" fmla="*/ 2147483646 w 841"/>
              <a:gd name="T1" fmla="*/ 2147483646 h 192"/>
              <a:gd name="T2" fmla="*/ 2147483646 w 841"/>
              <a:gd name="T3" fmla="*/ 2147483646 h 192"/>
              <a:gd name="T4" fmla="*/ 2147483646 w 841"/>
              <a:gd name="T5" fmla="*/ 2147483646 h 192"/>
              <a:gd name="T6" fmla="*/ 2147483646 w 841"/>
              <a:gd name="T7" fmla="*/ 0 h 192"/>
              <a:gd name="T8" fmla="*/ 2147483646 w 841"/>
              <a:gd name="T9" fmla="*/ 2147483646 h 192"/>
              <a:gd name="T10" fmla="*/ 2147483646 w 841"/>
              <a:gd name="T11" fmla="*/ 2147483646 h 192"/>
              <a:gd name="T12" fmla="*/ 2147483646 w 841"/>
              <a:gd name="T13" fmla="*/ 2147483646 h 192"/>
              <a:gd name="T14" fmla="*/ 0 w 841"/>
              <a:gd name="T15" fmla="*/ 2147483646 h 19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41" h="192">
                <a:moveTo>
                  <a:pt x="841" y="128"/>
                </a:moveTo>
                <a:cubicBezTo>
                  <a:pt x="838" y="125"/>
                  <a:pt x="788" y="88"/>
                  <a:pt x="777" y="74"/>
                </a:cubicBezTo>
                <a:cubicBezTo>
                  <a:pt x="770" y="65"/>
                  <a:pt x="768" y="52"/>
                  <a:pt x="759" y="46"/>
                </a:cubicBezTo>
                <a:cubicBezTo>
                  <a:pt x="714" y="18"/>
                  <a:pt x="645" y="14"/>
                  <a:pt x="594" y="0"/>
                </a:cubicBezTo>
                <a:cubicBezTo>
                  <a:pt x="518" y="3"/>
                  <a:pt x="442" y="3"/>
                  <a:pt x="366" y="10"/>
                </a:cubicBezTo>
                <a:cubicBezTo>
                  <a:pt x="272" y="19"/>
                  <a:pt x="192" y="87"/>
                  <a:pt x="110" y="128"/>
                </a:cubicBezTo>
                <a:cubicBezTo>
                  <a:pt x="90" y="158"/>
                  <a:pt x="76" y="172"/>
                  <a:pt x="46" y="192"/>
                </a:cubicBezTo>
                <a:cubicBezTo>
                  <a:pt x="31" y="189"/>
                  <a:pt x="0" y="183"/>
                  <a:pt x="0" y="183"/>
                </a:cubicBezTo>
              </a:path>
            </a:pathLst>
          </a:custGeom>
          <a:noFill/>
          <a:ln w="76200" cap="flat" cmpd="sng">
            <a:solidFill>
              <a:srgbClr val="000099"/>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2473" name="Line 12"/>
          <p:cNvSpPr>
            <a:spLocks noChangeShapeType="1"/>
          </p:cNvSpPr>
          <p:nvPr/>
        </p:nvSpPr>
        <p:spPr bwMode="auto">
          <a:xfrm flipH="1">
            <a:off x="6992501" y="2633472"/>
            <a:ext cx="112063" cy="112063"/>
          </a:xfrm>
          <a:prstGeom prst="line">
            <a:avLst/>
          </a:prstGeom>
          <a:noFill/>
          <a:ln w="76200">
            <a:solidFill>
              <a:srgbClr val="0000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2474" name="Text Box 13"/>
          <p:cNvSpPr txBox="1">
            <a:spLocks noChangeArrowheads="1"/>
          </p:cNvSpPr>
          <p:nvPr/>
        </p:nvSpPr>
        <p:spPr bwMode="auto">
          <a:xfrm>
            <a:off x="5987235" y="6375898"/>
            <a:ext cx="135818" cy="294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471" dirty="0">
              <a:solidFill>
                <a:srgbClr val="000000"/>
              </a:solidFill>
              <a:latin typeface="Times New Roman" panose="02020603050405020304" pitchFamily="18" charset="0"/>
            </a:endParaRPr>
          </a:p>
        </p:txBody>
      </p:sp>
      <p:sp>
        <p:nvSpPr>
          <p:cNvPr id="62475" name="Text Box 14"/>
          <p:cNvSpPr txBox="1">
            <a:spLocks noChangeArrowheads="1"/>
          </p:cNvSpPr>
          <p:nvPr/>
        </p:nvSpPr>
        <p:spPr bwMode="auto">
          <a:xfrm>
            <a:off x="3406497" y="10507"/>
            <a:ext cx="5379007" cy="747037"/>
          </a:xfrm>
          <a:prstGeom prst="rect">
            <a:avLst/>
          </a:prstGeom>
          <a:solidFill>
            <a:schemeClr val="bg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618" b="0" u="sng" dirty="0">
                <a:solidFill>
                  <a:srgbClr val="000099"/>
                </a:solidFill>
                <a:latin typeface="Arial Black" panose="020B0A04020102020204" pitchFamily="34" charset="0"/>
              </a:rPr>
              <a:t>RESTORATION </a:t>
            </a:r>
            <a:r>
              <a:rPr lang="en-US" altLang="en-US" sz="1471" b="0" u="sng" dirty="0">
                <a:solidFill>
                  <a:srgbClr val="000099"/>
                </a:solidFill>
                <a:latin typeface="Arial Black" panose="020B0A04020102020204" pitchFamily="34" charset="0"/>
              </a:rPr>
              <a:t>- THE HISTORY OF THE CHURCH</a:t>
            </a:r>
          </a:p>
          <a:p>
            <a:pPr algn="ctr" defTabSz="672358" eaLnBrk="0" fontAlgn="base" hangingPunct="0">
              <a:spcBef>
                <a:spcPct val="0"/>
              </a:spcBef>
              <a:spcAft>
                <a:spcPct val="0"/>
              </a:spcAft>
            </a:pPr>
            <a:endParaRPr lang="en-US" altLang="en-US" sz="147" b="0" u="sng" dirty="0">
              <a:solidFill>
                <a:srgbClr val="000099"/>
              </a:solidFill>
              <a:latin typeface="Arial Black" panose="020B0A04020102020204" pitchFamily="34" charset="0"/>
            </a:endParaRPr>
          </a:p>
          <a:p>
            <a:pPr algn="ctr" defTabSz="672358" eaLnBrk="0" fontAlgn="base" hangingPunct="0">
              <a:spcBef>
                <a:spcPct val="0"/>
              </a:spcBef>
              <a:spcAft>
                <a:spcPct val="0"/>
              </a:spcAft>
            </a:pPr>
            <a:r>
              <a:rPr lang="en-US" altLang="en-US" sz="1324" dirty="0">
                <a:solidFill>
                  <a:srgbClr val="000099"/>
                </a:solidFill>
                <a:latin typeface="Times New Roman" panose="02020603050405020304" pitchFamily="18" charset="0"/>
              </a:rPr>
              <a:t>It is God’s will for history to repeat itself – for us to go back (full circle)  to the original pattern of the first church in the Book of Acts!</a:t>
            </a:r>
          </a:p>
        </p:txBody>
      </p:sp>
      <p:sp>
        <p:nvSpPr>
          <p:cNvPr id="62476" name="Text Box 17"/>
          <p:cNvSpPr txBox="1">
            <a:spLocks noChangeArrowheads="1"/>
          </p:cNvSpPr>
          <p:nvPr/>
        </p:nvSpPr>
        <p:spPr bwMode="auto">
          <a:xfrm>
            <a:off x="6599198" y="2577441"/>
            <a:ext cx="305672"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dirty="0">
                <a:solidFill>
                  <a:srgbClr val="000099"/>
                </a:solidFill>
                <a:latin typeface="Times New Roman" panose="02020603050405020304" pitchFamily="18" charset="0"/>
              </a:rPr>
              <a:t>8</a:t>
            </a:r>
            <a:r>
              <a:rPr lang="en-US" altLang="en-US" sz="1765" dirty="0">
                <a:solidFill>
                  <a:srgbClr val="000000"/>
                </a:solidFill>
                <a:latin typeface="Times New Roman" panose="02020603050405020304" pitchFamily="18" charset="0"/>
              </a:rPr>
              <a:t>.</a:t>
            </a:r>
          </a:p>
        </p:txBody>
      </p:sp>
      <p:sp>
        <p:nvSpPr>
          <p:cNvPr id="62477" name="Text Box 19"/>
          <p:cNvSpPr txBox="1">
            <a:spLocks noChangeArrowheads="1"/>
          </p:cNvSpPr>
          <p:nvPr/>
        </p:nvSpPr>
        <p:spPr bwMode="auto">
          <a:xfrm>
            <a:off x="3548910" y="5256439"/>
            <a:ext cx="5068500" cy="1561490"/>
          </a:xfrm>
          <a:prstGeom prst="rect">
            <a:avLst/>
          </a:prstGeom>
          <a:solidFill>
            <a:srgbClr val="FF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marL="457200" indent="-457200">
              <a:spcBef>
                <a:spcPct val="20000"/>
              </a:spcBef>
              <a:buChar char="•"/>
              <a:defRPr sz="3200">
                <a:solidFill>
                  <a:schemeClr val="tx1"/>
                </a:solidFill>
                <a:latin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36179" indent="-336179" defTabSz="672358" eaLnBrk="0" fontAlgn="base" hangingPunct="0">
              <a:spcBef>
                <a:spcPct val="0"/>
              </a:spcBef>
              <a:spcAft>
                <a:spcPct val="0"/>
              </a:spcAft>
              <a:buNone/>
            </a:pPr>
            <a:r>
              <a:rPr lang="en-US" altLang="en-US" sz="1324" b="1" dirty="0">
                <a:solidFill>
                  <a:srgbClr val="FFFFFF"/>
                </a:solidFill>
              </a:rPr>
              <a:t>OUR CHOICE – Today at the beginning of the 3</a:t>
            </a:r>
            <a:r>
              <a:rPr lang="en-US" altLang="en-US" sz="1324" b="1" baseline="30000" dirty="0">
                <a:solidFill>
                  <a:srgbClr val="FFFFFF"/>
                </a:solidFill>
              </a:rPr>
              <a:t>rd</a:t>
            </a:r>
            <a:r>
              <a:rPr lang="en-US" altLang="en-US" sz="1324" b="1" dirty="0">
                <a:solidFill>
                  <a:srgbClr val="FFFFFF"/>
                </a:solidFill>
              </a:rPr>
              <a:t> Millennia:</a:t>
            </a:r>
          </a:p>
          <a:p>
            <a:pPr marL="336179" indent="-336179" defTabSz="672358" eaLnBrk="0" fontAlgn="base" hangingPunct="0">
              <a:spcBef>
                <a:spcPct val="0"/>
              </a:spcBef>
              <a:spcAft>
                <a:spcPct val="0"/>
              </a:spcAft>
              <a:buNone/>
            </a:pPr>
            <a:endParaRPr lang="en-US" altLang="en-US" sz="147" b="1" dirty="0">
              <a:solidFill>
                <a:srgbClr val="FFFFFF"/>
              </a:solidFill>
            </a:endParaRPr>
          </a:p>
          <a:p>
            <a:pPr marL="336179" indent="-336179" defTabSz="672358" eaLnBrk="0" fontAlgn="base" hangingPunct="0">
              <a:spcBef>
                <a:spcPct val="0"/>
              </a:spcBef>
              <a:spcAft>
                <a:spcPct val="0"/>
              </a:spcAft>
              <a:buNone/>
            </a:pPr>
            <a:r>
              <a:rPr lang="en-US" altLang="en-US" sz="1471" b="1" dirty="0">
                <a:solidFill>
                  <a:srgbClr val="FFFFFF"/>
                </a:solidFill>
              </a:rPr>
              <a:t>8.</a:t>
            </a:r>
            <a:r>
              <a:rPr lang="en-US" altLang="en-US" sz="1176" b="1" dirty="0">
                <a:solidFill>
                  <a:srgbClr val="FFFFFF"/>
                </a:solidFill>
              </a:rPr>
              <a:t>  TAKE A SHORT CUT?  – Be part of the falling away  (II Thess.  2:3)</a:t>
            </a:r>
          </a:p>
          <a:p>
            <a:pPr marL="336179" indent="-336179" defTabSz="672358" eaLnBrk="0" fontAlgn="base" hangingPunct="0">
              <a:spcBef>
                <a:spcPct val="0"/>
              </a:spcBef>
              <a:spcAft>
                <a:spcPct val="0"/>
              </a:spcAft>
              <a:buNone/>
            </a:pPr>
            <a:r>
              <a:rPr lang="en-US" altLang="en-US" sz="1176" b="1" dirty="0">
                <a:solidFill>
                  <a:srgbClr val="FFFFFF"/>
                </a:solidFill>
              </a:rPr>
              <a:t>     (Deception - The devil’s plan to destroy the Church from within).</a:t>
            </a:r>
          </a:p>
          <a:p>
            <a:pPr marL="336179" indent="-336179" defTabSz="672358" eaLnBrk="0" fontAlgn="base" hangingPunct="0">
              <a:spcBef>
                <a:spcPct val="0"/>
              </a:spcBef>
              <a:spcAft>
                <a:spcPct val="0"/>
              </a:spcAft>
              <a:buNone/>
            </a:pPr>
            <a:endParaRPr lang="en-US" altLang="en-US" sz="294" b="1" dirty="0">
              <a:solidFill>
                <a:srgbClr val="FFFFFF"/>
              </a:solidFill>
            </a:endParaRPr>
          </a:p>
          <a:p>
            <a:pPr marL="336179" indent="-336179" defTabSz="672358" eaLnBrk="0" fontAlgn="base" hangingPunct="0">
              <a:spcBef>
                <a:spcPct val="0"/>
              </a:spcBef>
              <a:spcAft>
                <a:spcPct val="0"/>
              </a:spcAft>
              <a:buNone/>
            </a:pPr>
            <a:endParaRPr lang="en-US" altLang="en-US" sz="147" b="1" dirty="0">
              <a:solidFill>
                <a:srgbClr val="FFFFFF"/>
              </a:solidFill>
            </a:endParaRPr>
          </a:p>
          <a:p>
            <a:pPr marL="336179" indent="-336179" defTabSz="672358" eaLnBrk="0" fontAlgn="base" hangingPunct="0">
              <a:spcBef>
                <a:spcPct val="0"/>
              </a:spcBef>
              <a:spcAft>
                <a:spcPct val="0"/>
              </a:spcAft>
              <a:buNone/>
            </a:pPr>
            <a:r>
              <a:rPr lang="en-US" altLang="en-US" sz="1471" b="1" dirty="0">
                <a:solidFill>
                  <a:srgbClr val="FFFFFF"/>
                </a:solidFill>
              </a:rPr>
              <a:t>9.</a:t>
            </a:r>
            <a:r>
              <a:rPr lang="en-US" altLang="en-US" sz="1324" b="1" dirty="0">
                <a:solidFill>
                  <a:srgbClr val="FFFFFF"/>
                </a:solidFill>
              </a:rPr>
              <a:t> </a:t>
            </a:r>
            <a:r>
              <a:rPr lang="en-US" altLang="en-US" sz="1176" b="1" dirty="0">
                <a:solidFill>
                  <a:srgbClr val="FFFFFF"/>
                </a:solidFill>
              </a:rPr>
              <a:t>PAY THE PRICE FOR RESTORATION?  </a:t>
            </a:r>
            <a:r>
              <a:rPr lang="en-US" altLang="en-US" sz="1029" b="1" dirty="0">
                <a:solidFill>
                  <a:srgbClr val="FFFFFF"/>
                </a:solidFill>
              </a:rPr>
              <a:t>(A Deeper Relationship with Him)    </a:t>
            </a:r>
          </a:p>
          <a:p>
            <a:pPr marL="336179" indent="-336179" defTabSz="672358" eaLnBrk="0" fontAlgn="base" hangingPunct="0">
              <a:spcBef>
                <a:spcPct val="0"/>
              </a:spcBef>
              <a:spcAft>
                <a:spcPct val="0"/>
              </a:spcAft>
              <a:buNone/>
            </a:pPr>
            <a:r>
              <a:rPr lang="en-US" altLang="en-US" sz="1324" b="1" dirty="0">
                <a:solidFill>
                  <a:srgbClr val="FFFFFF"/>
                </a:solidFill>
              </a:rPr>
              <a:t>     </a:t>
            </a:r>
            <a:r>
              <a:rPr lang="en-US" altLang="en-US" sz="1176" b="1" dirty="0">
                <a:solidFill>
                  <a:srgbClr val="FFFFFF"/>
                </a:solidFill>
              </a:rPr>
              <a:t>We must not look at Restoration as a heaven or hell issue for us: </a:t>
            </a:r>
          </a:p>
          <a:p>
            <a:pPr marL="336179" indent="-336179" defTabSz="672358" eaLnBrk="0" fontAlgn="base" hangingPunct="0">
              <a:spcBef>
                <a:spcPct val="0"/>
              </a:spcBef>
              <a:spcAft>
                <a:spcPct val="0"/>
              </a:spcAft>
              <a:buNone/>
            </a:pPr>
            <a:r>
              <a:rPr lang="en-US" altLang="en-US" sz="1176" b="1" dirty="0">
                <a:solidFill>
                  <a:srgbClr val="FFFFFF"/>
                </a:solidFill>
              </a:rPr>
              <a:t>      It is a heaven or hell issue for our Harvest Field!   If we fall  short of</a:t>
            </a:r>
          </a:p>
          <a:p>
            <a:pPr marL="336179" indent="-336179" defTabSz="672358" eaLnBrk="0" fontAlgn="base" hangingPunct="0">
              <a:spcBef>
                <a:spcPct val="0"/>
              </a:spcBef>
              <a:spcAft>
                <a:spcPct val="0"/>
              </a:spcAft>
              <a:buNone/>
            </a:pPr>
            <a:r>
              <a:rPr lang="en-US" altLang="en-US" sz="1176" b="1" dirty="0">
                <a:solidFill>
                  <a:srgbClr val="FFFFFF"/>
                </a:solidFill>
              </a:rPr>
              <a:t>      Restoration,  there will be many SOULS that will be LOST!</a:t>
            </a:r>
          </a:p>
        </p:txBody>
      </p:sp>
      <p:sp>
        <p:nvSpPr>
          <p:cNvPr id="62478" name="Text Box 20"/>
          <p:cNvSpPr txBox="1">
            <a:spLocks noChangeArrowheads="1"/>
          </p:cNvSpPr>
          <p:nvPr/>
        </p:nvSpPr>
        <p:spPr bwMode="auto">
          <a:xfrm>
            <a:off x="3579260" y="772766"/>
            <a:ext cx="5039317" cy="520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471" i="1" dirty="0">
                <a:solidFill>
                  <a:srgbClr val="FF0000"/>
                </a:solidFill>
                <a:latin typeface="Times New Roman" panose="02020603050405020304" pitchFamily="18" charset="0"/>
              </a:rPr>
              <a:t>“The glory of this latter house shall be greater than the former”</a:t>
            </a:r>
            <a:endParaRPr lang="en-US" altLang="en-US" sz="1324" dirty="0">
              <a:solidFill>
                <a:srgbClr val="FF0000"/>
              </a:solidFill>
              <a:latin typeface="Times New Roman" panose="02020603050405020304" pitchFamily="18" charset="0"/>
            </a:endParaRPr>
          </a:p>
        </p:txBody>
      </p:sp>
      <p:sp>
        <p:nvSpPr>
          <p:cNvPr id="62479" name="Freeform 21"/>
          <p:cNvSpPr>
            <a:spLocks/>
          </p:cNvSpPr>
          <p:nvPr/>
        </p:nvSpPr>
        <p:spPr bwMode="auto">
          <a:xfrm>
            <a:off x="6509231" y="1426464"/>
            <a:ext cx="1770824" cy="1355258"/>
          </a:xfrm>
          <a:custGeom>
            <a:avLst/>
            <a:gdLst>
              <a:gd name="T0" fmla="*/ 2147483646 w 1517"/>
              <a:gd name="T1" fmla="*/ 2147483646 h 1161"/>
              <a:gd name="T2" fmla="*/ 2147483646 w 1517"/>
              <a:gd name="T3" fmla="*/ 2147483646 h 1161"/>
              <a:gd name="T4" fmla="*/ 2147483646 w 1517"/>
              <a:gd name="T5" fmla="*/ 2147483646 h 1161"/>
              <a:gd name="T6" fmla="*/ 2147483646 w 1517"/>
              <a:gd name="T7" fmla="*/ 2147483646 h 1161"/>
              <a:gd name="T8" fmla="*/ 2147483646 w 1517"/>
              <a:gd name="T9" fmla="*/ 2147483646 h 1161"/>
              <a:gd name="T10" fmla="*/ 2147483646 w 1517"/>
              <a:gd name="T11" fmla="*/ 2147483646 h 1161"/>
              <a:gd name="T12" fmla="*/ 2147483646 w 1517"/>
              <a:gd name="T13" fmla="*/ 2147483646 h 1161"/>
              <a:gd name="T14" fmla="*/ 2147483646 w 1517"/>
              <a:gd name="T15" fmla="*/ 2147483646 h 1161"/>
              <a:gd name="T16" fmla="*/ 2147483646 w 1517"/>
              <a:gd name="T17" fmla="*/ 0 h 1161"/>
              <a:gd name="T18" fmla="*/ 2147483646 w 1517"/>
              <a:gd name="T19" fmla="*/ 2147483646 h 1161"/>
              <a:gd name="T20" fmla="*/ 2147483646 w 1517"/>
              <a:gd name="T21" fmla="*/ 2147483646 h 1161"/>
              <a:gd name="T22" fmla="*/ 0 w 1517"/>
              <a:gd name="T23" fmla="*/ 2147483646 h 116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17" h="1161">
                <a:moveTo>
                  <a:pt x="1371" y="1161"/>
                </a:moveTo>
                <a:cubicBezTo>
                  <a:pt x="1430" y="1102"/>
                  <a:pt x="1406" y="1092"/>
                  <a:pt x="1435" y="1024"/>
                </a:cubicBezTo>
                <a:cubicBezTo>
                  <a:pt x="1447" y="995"/>
                  <a:pt x="1464" y="973"/>
                  <a:pt x="1472" y="941"/>
                </a:cubicBezTo>
                <a:cubicBezTo>
                  <a:pt x="1501" y="833"/>
                  <a:pt x="1501" y="723"/>
                  <a:pt x="1517" y="612"/>
                </a:cubicBezTo>
                <a:cubicBezTo>
                  <a:pt x="1513" y="553"/>
                  <a:pt x="1499" y="321"/>
                  <a:pt x="1490" y="283"/>
                </a:cubicBezTo>
                <a:cubicBezTo>
                  <a:pt x="1484" y="257"/>
                  <a:pt x="1480" y="232"/>
                  <a:pt x="1463" y="210"/>
                </a:cubicBezTo>
                <a:cubicBezTo>
                  <a:pt x="1447" y="190"/>
                  <a:pt x="1426" y="173"/>
                  <a:pt x="1408" y="155"/>
                </a:cubicBezTo>
                <a:cubicBezTo>
                  <a:pt x="1388" y="135"/>
                  <a:pt x="1330" y="93"/>
                  <a:pt x="1298" y="82"/>
                </a:cubicBezTo>
                <a:cubicBezTo>
                  <a:pt x="1202" y="10"/>
                  <a:pt x="1055" y="14"/>
                  <a:pt x="941" y="0"/>
                </a:cubicBezTo>
                <a:cubicBezTo>
                  <a:pt x="706" y="33"/>
                  <a:pt x="465" y="36"/>
                  <a:pt x="228" y="45"/>
                </a:cubicBezTo>
                <a:cubicBezTo>
                  <a:pt x="176" y="62"/>
                  <a:pt x="128" y="67"/>
                  <a:pt x="73" y="73"/>
                </a:cubicBezTo>
                <a:cubicBezTo>
                  <a:pt x="24" y="85"/>
                  <a:pt x="49" y="82"/>
                  <a:pt x="0" y="82"/>
                </a:cubicBezTo>
              </a:path>
            </a:pathLst>
          </a:custGeom>
          <a:noFill/>
          <a:ln w="76200" cap="flat" cmpd="sng">
            <a:solidFill>
              <a:schemeClr val="accent2"/>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2480" name="Line 22"/>
          <p:cNvSpPr>
            <a:spLocks noChangeShapeType="1"/>
          </p:cNvSpPr>
          <p:nvPr/>
        </p:nvSpPr>
        <p:spPr bwMode="auto">
          <a:xfrm flipH="1">
            <a:off x="6293277" y="1570045"/>
            <a:ext cx="168094" cy="0"/>
          </a:xfrm>
          <a:prstGeom prst="line">
            <a:avLst/>
          </a:prstGeom>
          <a:noFill/>
          <a:ln w="76200">
            <a:solidFill>
              <a:srgbClr val="0000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2481" name="Text Box 23"/>
          <p:cNvSpPr txBox="1">
            <a:spLocks noChangeArrowheads="1"/>
          </p:cNvSpPr>
          <p:nvPr/>
        </p:nvSpPr>
        <p:spPr bwMode="auto">
          <a:xfrm>
            <a:off x="6319041" y="2969660"/>
            <a:ext cx="305672"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dirty="0">
                <a:solidFill>
                  <a:srgbClr val="800080"/>
                </a:solidFill>
                <a:latin typeface="Times New Roman" panose="02020603050405020304" pitchFamily="18" charset="0"/>
              </a:rPr>
              <a:t>7.</a:t>
            </a:r>
          </a:p>
        </p:txBody>
      </p:sp>
      <p:sp>
        <p:nvSpPr>
          <p:cNvPr id="62482" name="Text Box 24"/>
          <p:cNvSpPr txBox="1">
            <a:spLocks noChangeArrowheads="1"/>
          </p:cNvSpPr>
          <p:nvPr/>
        </p:nvSpPr>
        <p:spPr bwMode="auto">
          <a:xfrm>
            <a:off x="6139237" y="1905065"/>
            <a:ext cx="361777"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dirty="0">
                <a:solidFill>
                  <a:srgbClr val="FF0000"/>
                </a:solidFill>
                <a:latin typeface="Times New Roman" panose="02020603050405020304" pitchFamily="18" charset="0"/>
              </a:rPr>
              <a:t>9. </a:t>
            </a:r>
            <a:endParaRPr lang="en-US" altLang="en-US" sz="1324" dirty="0">
              <a:solidFill>
                <a:srgbClr val="FF0000"/>
              </a:solidFill>
              <a:latin typeface="Times New Roman" panose="02020603050405020304" pitchFamily="18" charset="0"/>
            </a:endParaRPr>
          </a:p>
        </p:txBody>
      </p:sp>
      <p:sp>
        <p:nvSpPr>
          <p:cNvPr id="62483" name="Text Box 25"/>
          <p:cNvSpPr txBox="1">
            <a:spLocks noChangeArrowheads="1"/>
          </p:cNvSpPr>
          <p:nvPr/>
        </p:nvSpPr>
        <p:spPr bwMode="auto">
          <a:xfrm>
            <a:off x="8104957" y="2585265"/>
            <a:ext cx="734250" cy="339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0000"/>
                </a:solidFill>
                <a:latin typeface="Times New Roman" panose="02020603050405020304" pitchFamily="18" charset="0"/>
              </a:rPr>
              <a:t> Today</a:t>
            </a:r>
            <a:r>
              <a:rPr lang="en-US" altLang="en-US" sz="1765" dirty="0">
                <a:solidFill>
                  <a:srgbClr val="FF0000"/>
                </a:solidFill>
                <a:latin typeface="Times New Roman" panose="02020603050405020304" pitchFamily="18" charset="0"/>
              </a:rPr>
              <a:t>  </a:t>
            </a:r>
          </a:p>
        </p:txBody>
      </p:sp>
      <p:sp>
        <p:nvSpPr>
          <p:cNvPr id="62484" name="Line 27"/>
          <p:cNvSpPr>
            <a:spLocks noChangeShapeType="1"/>
          </p:cNvSpPr>
          <p:nvPr/>
        </p:nvSpPr>
        <p:spPr bwMode="auto">
          <a:xfrm flipV="1">
            <a:off x="7104564" y="4895737"/>
            <a:ext cx="168094" cy="0"/>
          </a:xfrm>
          <a:prstGeom prst="line">
            <a:avLst/>
          </a:prstGeom>
          <a:noFill/>
          <a:ln w="76200">
            <a:solidFill>
              <a:srgbClr val="0000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62485" name="Line 28"/>
          <p:cNvSpPr>
            <a:spLocks noChangeShapeType="1"/>
          </p:cNvSpPr>
          <p:nvPr/>
        </p:nvSpPr>
        <p:spPr bwMode="auto">
          <a:xfrm>
            <a:off x="5336076" y="2756041"/>
            <a:ext cx="8171" cy="156421"/>
          </a:xfrm>
          <a:prstGeom prst="line">
            <a:avLst/>
          </a:prstGeom>
          <a:noFill/>
          <a:ln w="76200">
            <a:solidFill>
              <a:srgbClr val="000099"/>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Text Box 2"/>
          <p:cNvSpPr txBox="1">
            <a:spLocks noChangeArrowheads="1"/>
          </p:cNvSpPr>
          <p:nvPr/>
        </p:nvSpPr>
        <p:spPr bwMode="auto">
          <a:xfrm>
            <a:off x="3518559" y="141246"/>
            <a:ext cx="4594568" cy="282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29" tIns="33614" rIns="67229" bIns="33614">
            <a:spAutoFit/>
          </a:bodyP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p:txBody>
      </p:sp>
      <p:sp>
        <p:nvSpPr>
          <p:cNvPr id="424963" name="Text Box 3"/>
          <p:cNvSpPr txBox="1">
            <a:spLocks noChangeArrowheads="1"/>
          </p:cNvSpPr>
          <p:nvPr/>
        </p:nvSpPr>
        <p:spPr bwMode="auto">
          <a:xfrm>
            <a:off x="3518560" y="155254"/>
            <a:ext cx="5154881" cy="6517727"/>
          </a:xfrm>
          <a:prstGeom prst="rect">
            <a:avLst/>
          </a:prstGeom>
          <a:solidFill>
            <a:schemeClr val="tx1"/>
          </a:solidFill>
          <a:ln w="762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9" tIns="33614" rIns="67229" bIns="33614">
            <a:spAutoFit/>
          </a:bodyP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a:p>
            <a:pPr algn="r" defTabSz="699206" fontAlgn="base">
              <a:spcBef>
                <a:spcPct val="0"/>
              </a:spcBef>
              <a:spcAft>
                <a:spcPct val="0"/>
              </a:spcAft>
              <a:buNone/>
            </a:pPr>
            <a:endParaRPr lang="en-US" altLang="en-US" sz="1397" dirty="0">
              <a:solidFill>
                <a:srgbClr val="000000"/>
              </a:solidFill>
              <a:latin typeface="Arial" panose="020B0604020202020204" pitchFamily="34" charset="0"/>
              <a:cs typeface="Arial" panose="020B0604020202020204" pitchFamily="34" charset="0"/>
            </a:endParaRPr>
          </a:p>
        </p:txBody>
      </p:sp>
      <p:sp>
        <p:nvSpPr>
          <p:cNvPr id="422916" name="Text Box 4"/>
          <p:cNvSpPr txBox="1">
            <a:spLocks noChangeArrowheads="1"/>
          </p:cNvSpPr>
          <p:nvPr/>
        </p:nvSpPr>
        <p:spPr bwMode="auto">
          <a:xfrm>
            <a:off x="3642295" y="633855"/>
            <a:ext cx="2241253" cy="2104981"/>
          </a:xfrm>
          <a:prstGeom prst="rect">
            <a:avLst/>
          </a:prstGeom>
          <a:solidFill>
            <a:schemeClr val="bg2">
              <a:lumMod val="75000"/>
            </a:schemeClr>
          </a:solidFill>
          <a:ln w="57150">
            <a:solidFill>
              <a:schemeClr val="tx1"/>
            </a:solidFill>
            <a:miter lim="800000"/>
            <a:headEnd/>
            <a:tailEnd/>
          </a:ln>
          <a:effectLst/>
        </p:spPr>
        <p:txBody>
          <a:bodyPr lIns="67229" tIns="33614" rIns="67229" bIns="33614">
            <a:spAutoFit/>
          </a:bodyP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defTabSz="699206" fontAlgn="base">
              <a:spcBef>
                <a:spcPct val="0"/>
              </a:spcBef>
              <a:spcAft>
                <a:spcPct val="0"/>
              </a:spcAft>
              <a:buNone/>
              <a:defRPr/>
            </a:pPr>
            <a:r>
              <a:rPr lang="en-US" altLang="en-US" sz="1471" dirty="0">
                <a:solidFill>
                  <a:srgbClr val="FFFFFF"/>
                </a:solidFill>
                <a:latin typeface="Arial Black" panose="020B0A04020102020204" pitchFamily="34" charset="0"/>
                <a:cs typeface="Arial" panose="020B0604020202020204" pitchFamily="34" charset="0"/>
              </a:rPr>
              <a:t>Every  living  thing </a:t>
            </a:r>
          </a:p>
          <a:p>
            <a:pPr algn="just" defTabSz="699206" fontAlgn="base">
              <a:spcBef>
                <a:spcPct val="0"/>
              </a:spcBef>
              <a:spcAft>
                <a:spcPct val="0"/>
              </a:spcAft>
              <a:buNone/>
              <a:defRPr/>
            </a:pPr>
            <a:r>
              <a:rPr lang="en-US" altLang="en-US" sz="1471" dirty="0">
                <a:solidFill>
                  <a:srgbClr val="FFFFFF"/>
                </a:solidFill>
                <a:latin typeface="Arial Black" panose="020B0A04020102020204" pitchFamily="34" charset="0"/>
                <a:cs typeface="Arial" panose="020B0604020202020204" pitchFamily="34" charset="0"/>
              </a:rPr>
              <a:t>is  involved  in and </a:t>
            </a:r>
          </a:p>
          <a:p>
            <a:pPr algn="just" defTabSz="699206" fontAlgn="base">
              <a:spcBef>
                <a:spcPct val="0"/>
              </a:spcBef>
              <a:spcAft>
                <a:spcPct val="0"/>
              </a:spcAft>
              <a:buNone/>
              <a:defRPr/>
            </a:pPr>
            <a:r>
              <a:rPr lang="en-US" altLang="en-US" sz="1471" dirty="0">
                <a:solidFill>
                  <a:srgbClr val="FFFFFF"/>
                </a:solidFill>
                <a:latin typeface="Arial Black" panose="020B0A04020102020204" pitchFamily="34" charset="0"/>
                <a:cs typeface="Arial" panose="020B0604020202020204" pitchFamily="34" charset="0"/>
              </a:rPr>
              <a:t>sustained by three</a:t>
            </a:r>
          </a:p>
          <a:p>
            <a:pPr algn="just" defTabSz="699206" fontAlgn="base">
              <a:spcBef>
                <a:spcPct val="0"/>
              </a:spcBef>
              <a:spcAft>
                <a:spcPct val="0"/>
              </a:spcAft>
              <a:buNone/>
              <a:defRPr/>
            </a:pPr>
            <a:r>
              <a:rPr lang="en-US" altLang="en-US" sz="1471" dirty="0">
                <a:solidFill>
                  <a:srgbClr val="FFFFFF"/>
                </a:solidFill>
                <a:latin typeface="Arial Black" panose="020B0A04020102020204" pitchFamily="34" charset="0"/>
                <a:cs typeface="Arial" panose="020B0604020202020204" pitchFamily="34" charset="0"/>
              </a:rPr>
              <a:t>functions:  </a:t>
            </a:r>
            <a:r>
              <a:rPr lang="en-US" altLang="en-US" sz="1471" b="1" dirty="0">
                <a:solidFill>
                  <a:srgbClr val="FFFFFF"/>
                </a:solidFill>
                <a:latin typeface="Arial Black" panose="020B0A04020102020204" pitchFamily="34" charset="0"/>
                <a:cs typeface="Arial" panose="020B0604020202020204" pitchFamily="34" charset="0"/>
              </a:rPr>
              <a:t>input, </a:t>
            </a:r>
          </a:p>
          <a:p>
            <a:pPr algn="just" defTabSz="699206" fontAlgn="base">
              <a:spcBef>
                <a:spcPct val="0"/>
              </a:spcBef>
              <a:spcAft>
                <a:spcPct val="0"/>
              </a:spcAft>
              <a:buNone/>
              <a:defRPr/>
            </a:pPr>
            <a:r>
              <a:rPr lang="en-US" altLang="en-US" sz="1471" b="1" dirty="0">
                <a:solidFill>
                  <a:srgbClr val="FFFFFF"/>
                </a:solidFill>
                <a:latin typeface="Arial Black" panose="020B0A04020102020204" pitchFamily="34" charset="0"/>
                <a:cs typeface="Arial" panose="020B0604020202020204" pitchFamily="34" charset="0"/>
              </a:rPr>
              <a:t>process and output</a:t>
            </a:r>
            <a:r>
              <a:rPr lang="en-US" altLang="en-US" sz="1471" dirty="0">
                <a:solidFill>
                  <a:srgbClr val="FFFFFF"/>
                </a:solidFill>
                <a:latin typeface="Arial Black" panose="020B0A04020102020204" pitchFamily="34" charset="0"/>
                <a:cs typeface="Arial" panose="020B0604020202020204" pitchFamily="34" charset="0"/>
              </a:rPr>
              <a:t>. </a:t>
            </a:r>
          </a:p>
          <a:p>
            <a:pPr algn="just" defTabSz="699206" fontAlgn="base">
              <a:spcBef>
                <a:spcPct val="0"/>
              </a:spcBef>
              <a:spcAft>
                <a:spcPct val="0"/>
              </a:spcAft>
              <a:buNone/>
              <a:defRPr/>
            </a:pPr>
            <a:r>
              <a:rPr lang="en-US" altLang="en-US" sz="1471" dirty="0">
                <a:solidFill>
                  <a:srgbClr val="FFFFFF"/>
                </a:solidFill>
                <a:latin typeface="Arial Black" panose="020B0A04020102020204" pitchFamily="34" charset="0"/>
                <a:cs typeface="Arial" panose="020B0604020202020204" pitchFamily="34" charset="0"/>
              </a:rPr>
              <a:t>Even  a  computer </a:t>
            </a:r>
          </a:p>
          <a:p>
            <a:pPr algn="just" defTabSz="699206" fontAlgn="base">
              <a:spcBef>
                <a:spcPct val="0"/>
              </a:spcBef>
              <a:spcAft>
                <a:spcPct val="0"/>
              </a:spcAft>
              <a:buNone/>
              <a:defRPr/>
            </a:pPr>
            <a:r>
              <a:rPr lang="en-US" altLang="en-US" sz="1471" dirty="0">
                <a:solidFill>
                  <a:srgbClr val="FFFFFF"/>
                </a:solidFill>
                <a:latin typeface="Arial Black" panose="020B0A04020102020204" pitchFamily="34" charset="0"/>
                <a:cs typeface="Arial" panose="020B0604020202020204" pitchFamily="34" charset="0"/>
              </a:rPr>
              <a:t>program is defined </a:t>
            </a:r>
          </a:p>
          <a:p>
            <a:pPr algn="just" defTabSz="699206" fontAlgn="base">
              <a:spcBef>
                <a:spcPct val="0"/>
              </a:spcBef>
              <a:spcAft>
                <a:spcPct val="0"/>
              </a:spcAft>
              <a:buNone/>
              <a:defRPr/>
            </a:pPr>
            <a:r>
              <a:rPr lang="en-US" altLang="en-US" sz="1471" dirty="0">
                <a:solidFill>
                  <a:srgbClr val="FFFFFF"/>
                </a:solidFill>
                <a:latin typeface="Arial Black" panose="020B0A04020102020204" pitchFamily="34" charset="0"/>
                <a:cs typeface="Arial" panose="020B0604020202020204" pitchFamily="34" charset="0"/>
              </a:rPr>
              <a:t>by these three basic processes.</a:t>
            </a:r>
            <a:r>
              <a:rPr lang="en-US" altLang="en-US" sz="1397" dirty="0">
                <a:solidFill>
                  <a:srgbClr val="FFFFFF"/>
                </a:solidFill>
                <a:latin typeface="Arial" panose="020B0604020202020204" pitchFamily="34" charset="0"/>
                <a:cs typeface="Arial" panose="020B0604020202020204" pitchFamily="34" charset="0"/>
              </a:rPr>
              <a:t> </a:t>
            </a:r>
            <a:endParaRPr lang="en-US" altLang="en-US" sz="1397" b="1" dirty="0">
              <a:solidFill>
                <a:srgbClr val="FFFFFF"/>
              </a:solidFill>
              <a:latin typeface="Arial" panose="020B0604020202020204" pitchFamily="34" charset="0"/>
              <a:cs typeface="Arial" panose="020B0604020202020204" pitchFamily="34" charset="0"/>
            </a:endParaRPr>
          </a:p>
        </p:txBody>
      </p:sp>
      <p:sp>
        <p:nvSpPr>
          <p:cNvPr id="424965" name="Text Box 5"/>
          <p:cNvSpPr txBox="1">
            <a:spLocks noChangeArrowheads="1"/>
          </p:cNvSpPr>
          <p:nvPr/>
        </p:nvSpPr>
        <p:spPr bwMode="auto">
          <a:xfrm>
            <a:off x="6264094" y="666540"/>
            <a:ext cx="2297284" cy="2014379"/>
          </a:xfrm>
          <a:prstGeom prst="rect">
            <a:avLst/>
          </a:prstGeom>
          <a:solidFill>
            <a:srgbClr val="FF00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7229" tIns="33614" rIns="67229" bIns="33614">
            <a:spAutoFit/>
          </a:bodyP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699206" fontAlgn="base">
              <a:spcBef>
                <a:spcPct val="0"/>
              </a:spcBef>
              <a:spcAft>
                <a:spcPct val="0"/>
              </a:spcAft>
              <a:buNone/>
            </a:pPr>
            <a:endParaRPr lang="en-US" altLang="en-US" sz="588" dirty="0">
              <a:solidFill>
                <a:srgbClr val="000000"/>
              </a:solidFill>
              <a:latin typeface="Arial Black" panose="020B0A04020102020204" pitchFamily="34" charset="0"/>
              <a:cs typeface="Arial" panose="020B0604020202020204" pitchFamily="34" charset="0"/>
            </a:endParaRPr>
          </a:p>
          <a:p>
            <a:pP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Likewise the  life  of  a  Christian  revolves</a:t>
            </a:r>
          </a:p>
          <a:p>
            <a:pP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around these three </a:t>
            </a:r>
          </a:p>
          <a:p>
            <a:pP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processes redefined </a:t>
            </a:r>
          </a:p>
          <a:p>
            <a:pP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as:  </a:t>
            </a:r>
          </a:p>
          <a:p>
            <a:pPr defTabSz="699206" fontAlgn="base">
              <a:spcBef>
                <a:spcPct val="0"/>
              </a:spcBef>
              <a:spcAft>
                <a:spcPct val="0"/>
              </a:spcAft>
              <a:buNone/>
            </a:pPr>
            <a:r>
              <a:rPr lang="en-US" altLang="en-US" sz="1471" dirty="0">
                <a:solidFill>
                  <a:srgbClr val="0000CC"/>
                </a:solidFill>
                <a:latin typeface="Arial Black" panose="020B0A04020102020204" pitchFamily="34" charset="0"/>
                <a:cs typeface="Arial" panose="020B0604020202020204" pitchFamily="34" charset="0"/>
              </a:rPr>
              <a:t>   - </a:t>
            </a:r>
            <a:r>
              <a:rPr lang="en-US" altLang="en-US" sz="1471" b="1" dirty="0">
                <a:solidFill>
                  <a:srgbClr val="0000CC"/>
                </a:solidFill>
                <a:latin typeface="Arial Black" panose="020B0A04020102020204" pitchFamily="34" charset="0"/>
                <a:cs typeface="Arial" panose="020B0604020202020204" pitchFamily="34" charset="0"/>
              </a:rPr>
              <a:t>Relationship  </a:t>
            </a:r>
          </a:p>
          <a:p>
            <a:pPr defTabSz="699206" fontAlgn="base">
              <a:spcBef>
                <a:spcPct val="0"/>
              </a:spcBef>
              <a:spcAft>
                <a:spcPct val="0"/>
              </a:spcAft>
              <a:buNone/>
            </a:pPr>
            <a:r>
              <a:rPr lang="en-US" altLang="en-US" sz="1471" b="1" dirty="0">
                <a:solidFill>
                  <a:srgbClr val="006600"/>
                </a:solidFill>
                <a:latin typeface="Arial Black" panose="020B0A04020102020204" pitchFamily="34" charset="0"/>
                <a:cs typeface="Arial" panose="020B0604020202020204" pitchFamily="34" charset="0"/>
              </a:rPr>
              <a:t>   - Transformation  </a:t>
            </a:r>
          </a:p>
          <a:p>
            <a:pPr defTabSz="699206" fontAlgn="base">
              <a:spcBef>
                <a:spcPct val="0"/>
              </a:spcBef>
              <a:spcAft>
                <a:spcPct val="0"/>
              </a:spcAft>
              <a:buNone/>
            </a:pPr>
            <a:r>
              <a:rPr lang="en-US" altLang="en-US" sz="1471" b="1" dirty="0">
                <a:solidFill>
                  <a:srgbClr val="660066"/>
                </a:solidFill>
                <a:latin typeface="Arial Black" panose="020B0A04020102020204" pitchFamily="34" charset="0"/>
                <a:cs typeface="Arial" panose="020B0604020202020204" pitchFamily="34" charset="0"/>
              </a:rPr>
              <a:t>   - Dominion</a:t>
            </a:r>
          </a:p>
          <a:p>
            <a:pPr defTabSz="699206" fontAlgn="base">
              <a:spcBef>
                <a:spcPct val="0"/>
              </a:spcBef>
              <a:spcAft>
                <a:spcPct val="0"/>
              </a:spcAft>
              <a:buNone/>
            </a:pPr>
            <a:endParaRPr lang="en-US" altLang="en-US" sz="294" dirty="0">
              <a:solidFill>
                <a:srgbClr val="FFFF00"/>
              </a:solidFill>
              <a:latin typeface="Arial Black" panose="020B0A04020102020204" pitchFamily="34" charset="0"/>
              <a:cs typeface="Arial" panose="020B0604020202020204" pitchFamily="34" charset="0"/>
            </a:endParaRPr>
          </a:p>
        </p:txBody>
      </p:sp>
      <p:sp>
        <p:nvSpPr>
          <p:cNvPr id="424966" name="Rectangle 6"/>
          <p:cNvSpPr>
            <a:spLocks noChangeArrowheads="1"/>
          </p:cNvSpPr>
          <p:nvPr/>
        </p:nvSpPr>
        <p:spPr bwMode="auto">
          <a:xfrm>
            <a:off x="3966810" y="3093396"/>
            <a:ext cx="1400783" cy="784438"/>
          </a:xfrm>
          <a:prstGeom prst="rect">
            <a:avLst/>
          </a:prstGeom>
          <a:solidFill>
            <a:srgbClr val="000099"/>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9" tIns="33614" rIns="67229" bIns="33614" anchor="ct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471" dirty="0">
                <a:solidFill>
                  <a:srgbClr val="FFFFFF"/>
                </a:solidFill>
                <a:latin typeface="Arial Black" panose="020B0A04020102020204" pitchFamily="34" charset="0"/>
                <a:cs typeface="Arial" panose="020B0604020202020204" pitchFamily="34" charset="0"/>
              </a:rPr>
              <a:t>INPUT</a:t>
            </a:r>
          </a:p>
        </p:txBody>
      </p:sp>
      <p:sp>
        <p:nvSpPr>
          <p:cNvPr id="424967" name="Rectangle 7"/>
          <p:cNvSpPr>
            <a:spLocks noChangeArrowheads="1"/>
          </p:cNvSpPr>
          <p:nvPr/>
        </p:nvSpPr>
        <p:spPr bwMode="auto">
          <a:xfrm>
            <a:off x="3910779" y="4382117"/>
            <a:ext cx="1400783" cy="784438"/>
          </a:xfrm>
          <a:prstGeom prst="rect">
            <a:avLst/>
          </a:prstGeom>
          <a:solidFill>
            <a:srgbClr val="006600"/>
          </a:solidFill>
          <a:ln w="38100">
            <a:solidFill>
              <a:srgbClr val="FF0000"/>
            </a:solidFill>
            <a:miter lim="800000"/>
            <a:headEnd/>
            <a:tailEnd/>
          </a:ln>
        </p:spPr>
        <p:txBody>
          <a:bodyPr wrap="none" lIns="67229" tIns="33614" rIns="67229" bIns="33614" anchor="ct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471" dirty="0">
                <a:solidFill>
                  <a:srgbClr val="FFFFFF"/>
                </a:solidFill>
                <a:latin typeface="Arial Black" panose="020B0A04020102020204" pitchFamily="34" charset="0"/>
                <a:cs typeface="Arial" panose="020B0604020202020204" pitchFamily="34" charset="0"/>
              </a:rPr>
              <a:t>PROCESS</a:t>
            </a:r>
          </a:p>
        </p:txBody>
      </p:sp>
      <p:sp>
        <p:nvSpPr>
          <p:cNvPr id="424968" name="Rectangle 8"/>
          <p:cNvSpPr>
            <a:spLocks noChangeArrowheads="1"/>
          </p:cNvSpPr>
          <p:nvPr/>
        </p:nvSpPr>
        <p:spPr bwMode="auto">
          <a:xfrm>
            <a:off x="3966810" y="5655662"/>
            <a:ext cx="1400783" cy="784438"/>
          </a:xfrm>
          <a:prstGeom prst="rect">
            <a:avLst/>
          </a:prstGeom>
          <a:solidFill>
            <a:srgbClr val="660066"/>
          </a:solidFill>
          <a:ln w="38100">
            <a:solidFill>
              <a:srgbClr val="FF0000"/>
            </a:solidFill>
            <a:miter lim="800000"/>
            <a:headEnd/>
            <a:tailEnd/>
          </a:ln>
        </p:spPr>
        <p:txBody>
          <a:bodyPr wrap="none" lIns="67229" tIns="33614" rIns="67229" bIns="33614" anchor="ct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471" dirty="0">
                <a:solidFill>
                  <a:srgbClr val="FFFFFF"/>
                </a:solidFill>
                <a:latin typeface="Arial Black" panose="020B0A04020102020204" pitchFamily="34" charset="0"/>
                <a:cs typeface="Arial" panose="020B0604020202020204" pitchFamily="34" charset="0"/>
              </a:rPr>
              <a:t>OUTPU</a:t>
            </a:r>
            <a:r>
              <a:rPr lang="en-US" altLang="en-US" sz="1397" dirty="0">
                <a:solidFill>
                  <a:srgbClr val="FFFFFF"/>
                </a:solidFill>
                <a:latin typeface="Arial Black" panose="020B0A04020102020204" pitchFamily="34" charset="0"/>
                <a:cs typeface="Arial" panose="020B0604020202020204" pitchFamily="34" charset="0"/>
              </a:rPr>
              <a:t>T</a:t>
            </a:r>
          </a:p>
        </p:txBody>
      </p:sp>
      <p:sp>
        <p:nvSpPr>
          <p:cNvPr id="424969" name="Rectangle 9"/>
          <p:cNvSpPr>
            <a:spLocks noChangeArrowheads="1"/>
          </p:cNvSpPr>
          <p:nvPr/>
        </p:nvSpPr>
        <p:spPr bwMode="auto">
          <a:xfrm>
            <a:off x="6792890" y="3038533"/>
            <a:ext cx="1400783" cy="784438"/>
          </a:xfrm>
          <a:prstGeom prst="rect">
            <a:avLst/>
          </a:prstGeom>
          <a:solidFill>
            <a:srgbClr val="0000CC"/>
          </a:solidFill>
          <a:ln w="38100">
            <a:solidFill>
              <a:srgbClr val="FF0000"/>
            </a:solidFill>
            <a:miter lim="800000"/>
            <a:headEnd/>
            <a:tailEnd/>
          </a:ln>
        </p:spPr>
        <p:txBody>
          <a:bodyPr wrap="none" lIns="67229" tIns="33614" rIns="67229" bIns="33614" anchor="ct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RELATION-</a:t>
            </a:r>
          </a:p>
          <a:p>
            <a:pPr algn="ct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SHIP</a:t>
            </a:r>
          </a:p>
        </p:txBody>
      </p:sp>
      <p:sp>
        <p:nvSpPr>
          <p:cNvPr id="424970" name="Rectangle 10"/>
          <p:cNvSpPr>
            <a:spLocks noChangeArrowheads="1"/>
          </p:cNvSpPr>
          <p:nvPr/>
        </p:nvSpPr>
        <p:spPr bwMode="auto">
          <a:xfrm>
            <a:off x="6784718" y="4326085"/>
            <a:ext cx="1400783" cy="784438"/>
          </a:xfrm>
          <a:prstGeom prst="rect">
            <a:avLst/>
          </a:prstGeom>
          <a:solidFill>
            <a:srgbClr val="006600"/>
          </a:solidFill>
          <a:ln w="38100">
            <a:solidFill>
              <a:srgbClr val="FF0000"/>
            </a:solidFill>
            <a:miter lim="800000"/>
            <a:headEnd/>
            <a:tailEnd/>
          </a:ln>
        </p:spPr>
        <p:txBody>
          <a:bodyPr wrap="none" lIns="67229" tIns="33614" rIns="67229" bIns="33614" anchor="ct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TRANSFOR-</a:t>
            </a:r>
          </a:p>
          <a:p>
            <a:pPr algn="ct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MATION</a:t>
            </a:r>
          </a:p>
        </p:txBody>
      </p:sp>
      <p:sp>
        <p:nvSpPr>
          <p:cNvPr id="424971" name="Rectangle 11"/>
          <p:cNvSpPr>
            <a:spLocks noChangeArrowheads="1"/>
          </p:cNvSpPr>
          <p:nvPr/>
        </p:nvSpPr>
        <p:spPr bwMode="auto">
          <a:xfrm>
            <a:off x="6832579" y="5614806"/>
            <a:ext cx="1400783" cy="784438"/>
          </a:xfrm>
          <a:prstGeom prst="rect">
            <a:avLst/>
          </a:prstGeom>
          <a:solidFill>
            <a:srgbClr val="660066"/>
          </a:solidFill>
          <a:ln w="38100">
            <a:solidFill>
              <a:srgbClr val="FF0000"/>
            </a:solidFill>
            <a:miter lim="800000"/>
            <a:headEnd/>
            <a:tailEnd/>
          </a:ln>
        </p:spPr>
        <p:txBody>
          <a:bodyPr wrap="none" lIns="67229" tIns="33614" rIns="67229" bIns="33614" anchor="ct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99206" fontAlgn="base">
              <a:spcBef>
                <a:spcPct val="0"/>
              </a:spcBef>
              <a:spcAft>
                <a:spcPct val="0"/>
              </a:spcAft>
              <a:buNone/>
            </a:pPr>
            <a:r>
              <a:rPr lang="en-US" altLang="en-US" sz="1471" dirty="0">
                <a:solidFill>
                  <a:srgbClr val="FFFF00"/>
                </a:solidFill>
                <a:latin typeface="Arial Black" panose="020B0A04020102020204" pitchFamily="34" charset="0"/>
                <a:cs typeface="Arial" panose="020B0604020202020204" pitchFamily="34" charset="0"/>
              </a:rPr>
              <a:t>DOMINION</a:t>
            </a:r>
          </a:p>
        </p:txBody>
      </p:sp>
      <p:sp>
        <p:nvSpPr>
          <p:cNvPr id="424972" name="Line 12"/>
          <p:cNvSpPr>
            <a:spLocks noChangeShapeType="1"/>
          </p:cNvSpPr>
          <p:nvPr/>
        </p:nvSpPr>
        <p:spPr bwMode="auto">
          <a:xfrm>
            <a:off x="4639186" y="3989897"/>
            <a:ext cx="0" cy="336188"/>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73" name="Line 13"/>
          <p:cNvSpPr>
            <a:spLocks noChangeShapeType="1"/>
          </p:cNvSpPr>
          <p:nvPr/>
        </p:nvSpPr>
        <p:spPr bwMode="auto">
          <a:xfrm>
            <a:off x="4639186" y="5278617"/>
            <a:ext cx="0" cy="336188"/>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74" name="Line 14"/>
          <p:cNvSpPr>
            <a:spLocks noChangeShapeType="1"/>
          </p:cNvSpPr>
          <p:nvPr/>
        </p:nvSpPr>
        <p:spPr bwMode="auto">
          <a:xfrm>
            <a:off x="7511958" y="3926862"/>
            <a:ext cx="0" cy="336188"/>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75" name="Line 15"/>
          <p:cNvSpPr>
            <a:spLocks noChangeShapeType="1"/>
          </p:cNvSpPr>
          <p:nvPr/>
        </p:nvSpPr>
        <p:spPr bwMode="auto">
          <a:xfrm>
            <a:off x="7504955" y="5222586"/>
            <a:ext cx="0" cy="336188"/>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76" name="Oval 16"/>
          <p:cNvSpPr>
            <a:spLocks noChangeArrowheads="1"/>
          </p:cNvSpPr>
          <p:nvPr/>
        </p:nvSpPr>
        <p:spPr bwMode="auto">
          <a:xfrm>
            <a:off x="6601450" y="2813239"/>
            <a:ext cx="1833858" cy="3698067"/>
          </a:xfrm>
          <a:prstGeom prst="ellipse">
            <a:avLst/>
          </a:prstGeom>
          <a:noFill/>
          <a:ln w="38100">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424977" name="Line 17"/>
          <p:cNvSpPr>
            <a:spLocks noChangeShapeType="1"/>
          </p:cNvSpPr>
          <p:nvPr/>
        </p:nvSpPr>
        <p:spPr bwMode="auto">
          <a:xfrm>
            <a:off x="6038802" y="123736"/>
            <a:ext cx="58366" cy="6499633"/>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2930" name="Text Box 18"/>
          <p:cNvSpPr txBox="1">
            <a:spLocks noChangeArrowheads="1"/>
          </p:cNvSpPr>
          <p:nvPr/>
        </p:nvSpPr>
        <p:spPr bwMode="auto">
          <a:xfrm>
            <a:off x="3868292" y="233464"/>
            <a:ext cx="1714088" cy="339497"/>
          </a:xfrm>
          <a:prstGeom prst="rect">
            <a:avLst/>
          </a:prstGeom>
          <a:solidFill>
            <a:schemeClr val="bg2">
              <a:lumMod val="75000"/>
            </a:schemeClr>
          </a:solidFill>
          <a:ln w="3175">
            <a:solidFill>
              <a:schemeClr val="tx1"/>
            </a:solidFill>
            <a:miter lim="800000"/>
            <a:headEnd/>
            <a:tailEnd/>
          </a:ln>
          <a:effectLst/>
        </p:spPr>
        <p:txBody>
          <a:bodyPr wrap="none" lIns="67229" tIns="33614" rIns="67229" bIns="33614">
            <a:spAutoFit/>
          </a:bodyP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defTabSz="699206" fontAlgn="base">
              <a:spcBef>
                <a:spcPct val="0"/>
              </a:spcBef>
              <a:spcAft>
                <a:spcPct val="0"/>
              </a:spcAft>
              <a:buNone/>
              <a:defRPr/>
            </a:pPr>
            <a:r>
              <a:rPr lang="en-US" altLang="en-US" sz="1765" dirty="0">
                <a:solidFill>
                  <a:srgbClr val="FFFFFF"/>
                </a:solidFill>
                <a:latin typeface="Arial Black" panose="020B0A04020102020204" pitchFamily="34" charset="0"/>
                <a:cs typeface="Arial" panose="020B0604020202020204" pitchFamily="34" charset="0"/>
              </a:rPr>
              <a:t>Physical Life</a:t>
            </a:r>
          </a:p>
        </p:txBody>
      </p:sp>
      <p:sp>
        <p:nvSpPr>
          <p:cNvPr id="424979" name="Text Box 19"/>
          <p:cNvSpPr txBox="1">
            <a:spLocks noChangeArrowheads="1"/>
          </p:cNvSpPr>
          <p:nvPr/>
        </p:nvSpPr>
        <p:spPr bwMode="auto">
          <a:xfrm>
            <a:off x="6509499" y="232297"/>
            <a:ext cx="1715691" cy="339497"/>
          </a:xfrm>
          <a:prstGeom prst="rect">
            <a:avLst/>
          </a:prstGeom>
          <a:solidFill>
            <a:srgbClr val="FF0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29" tIns="33614" rIns="67229" bIns="33614">
            <a:spAutoFit/>
          </a:bodyPr>
          <a:lstStyle>
            <a:lvl1pPr defTabSz="950913">
              <a:spcBef>
                <a:spcPct val="20000"/>
              </a:spcBef>
              <a:buChar char="•"/>
              <a:defRPr sz="3200">
                <a:solidFill>
                  <a:schemeClr val="tx1"/>
                </a:solidFill>
                <a:latin typeface="Times New Roman" panose="02020603050405020304" pitchFamily="18" charset="0"/>
              </a:defRPr>
            </a:lvl1pPr>
            <a:lvl2pPr marL="747713" indent="-287338" defTabSz="950913">
              <a:spcBef>
                <a:spcPct val="20000"/>
              </a:spcBef>
              <a:buChar char="–"/>
              <a:defRPr sz="2800">
                <a:solidFill>
                  <a:schemeClr val="tx1"/>
                </a:solidFill>
                <a:latin typeface="Times New Roman" panose="02020603050405020304" pitchFamily="18" charset="0"/>
              </a:defRPr>
            </a:lvl2pPr>
            <a:lvl3pPr marL="1150938" indent="-230188" defTabSz="950913">
              <a:spcBef>
                <a:spcPct val="20000"/>
              </a:spcBef>
              <a:buChar char="•"/>
              <a:defRPr sz="2400">
                <a:solidFill>
                  <a:schemeClr val="tx1"/>
                </a:solidFill>
                <a:latin typeface="Times New Roman" panose="02020603050405020304" pitchFamily="18" charset="0"/>
              </a:defRPr>
            </a:lvl3pPr>
            <a:lvl4pPr marL="1609725" indent="-228600" defTabSz="950913">
              <a:spcBef>
                <a:spcPct val="20000"/>
              </a:spcBef>
              <a:buChar char="–"/>
              <a:defRPr sz="2000">
                <a:solidFill>
                  <a:schemeClr val="tx1"/>
                </a:solidFill>
                <a:latin typeface="Times New Roman" panose="02020603050405020304" pitchFamily="18" charset="0"/>
              </a:defRPr>
            </a:lvl4pPr>
            <a:lvl5pPr marL="2071688" indent="-234950" defTabSz="950913">
              <a:spcBef>
                <a:spcPct val="20000"/>
              </a:spcBef>
              <a:buChar char="»"/>
              <a:defRPr sz="2000">
                <a:solidFill>
                  <a:schemeClr val="tx1"/>
                </a:solidFill>
                <a:latin typeface="Times New Roman" panose="02020603050405020304" pitchFamily="18" charset="0"/>
              </a:defRPr>
            </a:lvl5pPr>
            <a:lvl6pPr marL="25288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860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432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8pPr>
            <a:lvl9pPr marL="3900488" indent="-234950" defTabSz="950913"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defTabSz="699206" fontAlgn="base">
              <a:spcBef>
                <a:spcPct val="0"/>
              </a:spcBef>
              <a:spcAft>
                <a:spcPct val="0"/>
              </a:spcAft>
              <a:buNone/>
            </a:pPr>
            <a:r>
              <a:rPr lang="en-US" altLang="en-US" sz="1765" dirty="0">
                <a:solidFill>
                  <a:srgbClr val="FFFF00"/>
                </a:solidFill>
                <a:latin typeface="Arial Black" panose="020B0A04020102020204" pitchFamily="34" charset="0"/>
                <a:cs typeface="Arial" panose="020B0604020202020204" pitchFamily="34" charset="0"/>
              </a:rPr>
              <a:t>Spiritual Life</a:t>
            </a:r>
          </a:p>
        </p:txBody>
      </p:sp>
      <p:sp>
        <p:nvSpPr>
          <p:cNvPr id="424980" name="Line 20"/>
          <p:cNvSpPr>
            <a:spLocks noChangeShapeType="1"/>
          </p:cNvSpPr>
          <p:nvPr/>
        </p:nvSpPr>
        <p:spPr bwMode="auto">
          <a:xfrm flipH="1">
            <a:off x="8367603" y="5200407"/>
            <a:ext cx="15176" cy="228795"/>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81" name="Line 21"/>
          <p:cNvSpPr>
            <a:spLocks noChangeShapeType="1"/>
          </p:cNvSpPr>
          <p:nvPr/>
        </p:nvSpPr>
        <p:spPr bwMode="auto">
          <a:xfrm>
            <a:off x="8337253" y="3828807"/>
            <a:ext cx="47860" cy="228795"/>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82" name="Line 22"/>
          <p:cNvSpPr>
            <a:spLocks noChangeShapeType="1"/>
          </p:cNvSpPr>
          <p:nvPr/>
        </p:nvSpPr>
        <p:spPr bwMode="auto">
          <a:xfrm flipV="1">
            <a:off x="6643473" y="3943204"/>
            <a:ext cx="0" cy="228795"/>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83" name="Line 23"/>
          <p:cNvSpPr>
            <a:spLocks noChangeShapeType="1"/>
          </p:cNvSpPr>
          <p:nvPr/>
        </p:nvSpPr>
        <p:spPr bwMode="auto">
          <a:xfrm flipH="1" flipV="1">
            <a:off x="6667987" y="5314804"/>
            <a:ext cx="59534" cy="228795"/>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84" name="Oval 24"/>
          <p:cNvSpPr>
            <a:spLocks noChangeArrowheads="1"/>
          </p:cNvSpPr>
          <p:nvPr/>
        </p:nvSpPr>
        <p:spPr bwMode="auto">
          <a:xfrm>
            <a:off x="3742685" y="2850594"/>
            <a:ext cx="1833859" cy="3698067"/>
          </a:xfrm>
          <a:prstGeom prst="ellipse">
            <a:avLst/>
          </a:prstGeom>
          <a:noFill/>
          <a:ln w="38100">
            <a:solidFill>
              <a:srgbClr val="FFFF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sp>
        <p:nvSpPr>
          <p:cNvPr id="424985" name="Line 25"/>
          <p:cNvSpPr>
            <a:spLocks noChangeShapeType="1"/>
          </p:cNvSpPr>
          <p:nvPr/>
        </p:nvSpPr>
        <p:spPr bwMode="auto">
          <a:xfrm flipV="1">
            <a:off x="3798716" y="4064605"/>
            <a:ext cx="0" cy="228795"/>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86" name="Line 26"/>
          <p:cNvSpPr>
            <a:spLocks noChangeShapeType="1"/>
          </p:cNvSpPr>
          <p:nvPr/>
        </p:nvSpPr>
        <p:spPr bwMode="auto">
          <a:xfrm flipH="1" flipV="1">
            <a:off x="3808055" y="5426867"/>
            <a:ext cx="59534" cy="228795"/>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87" name="Line 27"/>
          <p:cNvSpPr>
            <a:spLocks noChangeShapeType="1"/>
          </p:cNvSpPr>
          <p:nvPr/>
        </p:nvSpPr>
        <p:spPr bwMode="auto">
          <a:xfrm>
            <a:off x="5488994" y="3922192"/>
            <a:ext cx="47860" cy="228795"/>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424988" name="Line 29"/>
          <p:cNvSpPr>
            <a:spLocks noChangeShapeType="1"/>
          </p:cNvSpPr>
          <p:nvPr/>
        </p:nvSpPr>
        <p:spPr bwMode="auto">
          <a:xfrm flipH="1">
            <a:off x="5479655" y="5256439"/>
            <a:ext cx="52530" cy="227627"/>
          </a:xfrm>
          <a:prstGeom prst="line">
            <a:avLst/>
          </a:prstGeom>
          <a:noFill/>
          <a:ln w="762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extLst>
      <p:ext uri="{BB962C8B-B14F-4D97-AF65-F5344CB8AC3E}">
        <p14:creationId xmlns:p14="http://schemas.microsoft.com/office/powerpoint/2010/main" val="172106450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Rectangle 4">
            <a:extLst>
              <a:ext uri="{FF2B5EF4-FFF2-40B4-BE49-F238E27FC236}">
                <a16:creationId xmlns:a16="http://schemas.microsoft.com/office/drawing/2014/main" id="{8E842949-8C64-4D4C-AA90-3BB69816784B}"/>
              </a:ext>
            </a:extLst>
          </p:cNvPr>
          <p:cNvSpPr>
            <a:spLocks noGrp="1" noChangeArrowheads="1"/>
          </p:cNvSpPr>
          <p:nvPr>
            <p:ph/>
          </p:nvPr>
        </p:nvSpPr>
        <p:spPr/>
        <p:txBody>
          <a:bodyPr/>
          <a:lstStyle/>
          <a:p>
            <a:endParaRPr lang="en-US" altLang="en-US" dirty="0"/>
          </a:p>
        </p:txBody>
      </p:sp>
      <p:sp>
        <p:nvSpPr>
          <p:cNvPr id="144386" name="Rectangle 2">
            <a:extLst>
              <a:ext uri="{FF2B5EF4-FFF2-40B4-BE49-F238E27FC236}">
                <a16:creationId xmlns:a16="http://schemas.microsoft.com/office/drawing/2014/main" id="{C5DC8E32-F1EA-4A84-B120-D7A172EF6888}"/>
              </a:ext>
            </a:extLst>
          </p:cNvPr>
          <p:cNvSpPr>
            <a:spLocks noGrp="1" noChangeArrowheads="1"/>
          </p:cNvSpPr>
          <p:nvPr>
            <p:ph type="ctrTitle" idx="4294967295"/>
          </p:nvPr>
        </p:nvSpPr>
        <p:spPr>
          <a:xfrm>
            <a:off x="3425586" y="0"/>
            <a:ext cx="5235768" cy="6779790"/>
          </a:xfrm>
          <a:solidFill>
            <a:srgbClr val="FF0000"/>
          </a:solidFill>
          <a:ln w="76200">
            <a:solidFill>
              <a:schemeClr val="tx2"/>
            </a:solidFill>
            <a:miter lim="800000"/>
            <a:headEnd/>
            <a:tailEnd/>
          </a:ln>
        </p:spPr>
        <p:txBody>
          <a:bodyPr/>
          <a:lstStyle/>
          <a:p>
            <a:br>
              <a:rPr lang="en-US" altLang="en-US" sz="1471" b="1" dirty="0">
                <a:solidFill>
                  <a:schemeClr val="bg1"/>
                </a:solidFill>
                <a:latin typeface="Book Antiqua" panose="02040602050305030304" pitchFamily="18" charset="0"/>
              </a:rPr>
            </a:br>
            <a:endParaRPr lang="en-US" altLang="en-US" sz="1324" b="1" i="1" dirty="0">
              <a:solidFill>
                <a:schemeClr val="bg1"/>
              </a:solidFill>
              <a:latin typeface="Book Antiqua" panose="02040602050305030304" pitchFamily="18" charset="0"/>
            </a:endParaRPr>
          </a:p>
        </p:txBody>
      </p:sp>
      <p:sp>
        <p:nvSpPr>
          <p:cNvPr id="5" name="Rectangle 3">
            <a:extLst>
              <a:ext uri="{FF2B5EF4-FFF2-40B4-BE49-F238E27FC236}">
                <a16:creationId xmlns:a16="http://schemas.microsoft.com/office/drawing/2014/main" id="{3E5B77DE-77F3-4F9B-A816-A61DB7F21217}"/>
              </a:ext>
            </a:extLst>
          </p:cNvPr>
          <p:cNvSpPr>
            <a:spLocks noChangeArrowheads="1"/>
          </p:cNvSpPr>
          <p:nvPr/>
        </p:nvSpPr>
        <p:spPr bwMode="auto">
          <a:xfrm>
            <a:off x="7041529" y="1439888"/>
            <a:ext cx="1463818" cy="840470"/>
          </a:xfrm>
          <a:prstGeom prst="rect">
            <a:avLst/>
          </a:prstGeom>
          <a:solidFill>
            <a:srgbClr val="0000FF"/>
          </a:solidFill>
          <a:ln w="38100">
            <a:solidFill>
              <a:schemeClr val="tx1"/>
            </a:solidFill>
            <a:miter lim="800000"/>
            <a:headEnd/>
            <a:tailEnd/>
          </a:ln>
          <a:effec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1250" dirty="0">
              <a:solidFill>
                <a:srgbClr val="000000"/>
              </a:solidFill>
              <a:latin typeface="Arial Black" panose="020B0A04020102020204" pitchFamily="34" charset="0"/>
            </a:endParaRPr>
          </a:p>
          <a:p>
            <a:pPr algn="ctr" defTabSz="677027" eaLnBrk="0" fontAlgn="base" hangingPunct="0">
              <a:spcBef>
                <a:spcPct val="0"/>
              </a:spcBef>
              <a:spcAft>
                <a:spcPct val="0"/>
              </a:spcAft>
              <a:buNone/>
            </a:pPr>
            <a:endParaRPr lang="en-US" altLang="en-US" sz="735"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endParaRPr lang="en-US" altLang="en-US" sz="588"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endParaRPr lang="en-US" altLang="en-US" sz="1176" b="1" dirty="0">
              <a:solidFill>
                <a:srgbClr val="FFFF00"/>
              </a:solidFill>
              <a:latin typeface="Arial Black" panose="020B0A04020102020204" pitchFamily="34" charset="0"/>
            </a:endParaRPr>
          </a:p>
          <a:p>
            <a:pPr algn="ctr" defTabSz="677027" eaLnBrk="0" fontAlgn="base" hangingPunct="0">
              <a:spcBef>
                <a:spcPct val="0"/>
              </a:spcBef>
              <a:spcAft>
                <a:spcPct val="0"/>
              </a:spcAft>
              <a:buNone/>
            </a:pPr>
            <a:endParaRPr lang="en-US" altLang="en-US" sz="1176" b="1" dirty="0">
              <a:solidFill>
                <a:srgbClr val="FFFF00"/>
              </a:solidFill>
              <a:latin typeface="Arial Black" panose="020B0A04020102020204" pitchFamily="34" charset="0"/>
            </a:endParaRPr>
          </a:p>
          <a:p>
            <a:pPr algn="ctr" defTabSz="677027" eaLnBrk="0" fontAlgn="base" hangingPunct="0">
              <a:spcBef>
                <a:spcPct val="0"/>
              </a:spcBef>
              <a:spcAft>
                <a:spcPct val="0"/>
              </a:spcAft>
              <a:buNone/>
            </a:pPr>
            <a:r>
              <a:rPr lang="en-US" altLang="en-US" sz="1176" b="1" dirty="0">
                <a:solidFill>
                  <a:srgbClr val="FFFF00"/>
                </a:solidFill>
                <a:latin typeface="Arial Black" panose="020B0A04020102020204" pitchFamily="34" charset="0"/>
              </a:rPr>
              <a:t>PRAYER</a:t>
            </a:r>
          </a:p>
          <a:p>
            <a:pPr algn="ctr" defTabSz="677027" eaLnBrk="0" fontAlgn="base" hangingPunct="0">
              <a:spcBef>
                <a:spcPct val="0"/>
              </a:spcBef>
              <a:spcAft>
                <a:spcPct val="0"/>
              </a:spcAft>
              <a:buNone/>
            </a:pPr>
            <a:r>
              <a:rPr lang="en-US" altLang="en-US" sz="1176" b="1" dirty="0">
                <a:solidFill>
                  <a:srgbClr val="FFFF00"/>
                </a:solidFill>
                <a:latin typeface="Arial Black" panose="020B0A04020102020204" pitchFamily="34" charset="0"/>
              </a:rPr>
              <a:t>MINISTRY</a:t>
            </a:r>
          </a:p>
          <a:p>
            <a:pPr algn="ctr" defTabSz="677027" eaLnBrk="0" fontAlgn="base" hangingPunct="0">
              <a:spcBef>
                <a:spcPct val="0"/>
              </a:spcBef>
              <a:spcAft>
                <a:spcPct val="0"/>
              </a:spcAft>
              <a:buNone/>
            </a:pPr>
            <a:r>
              <a:rPr lang="en-US" altLang="en-US" sz="1176" b="1" dirty="0">
                <a:solidFill>
                  <a:srgbClr val="FFFF00"/>
                </a:solidFill>
                <a:latin typeface="Times New Roman"/>
              </a:rPr>
              <a:t>(Apostolic Power)</a:t>
            </a:r>
          </a:p>
          <a:p>
            <a:pPr algn="ctr" defTabSz="677027" eaLnBrk="0" fontAlgn="base" hangingPunct="0">
              <a:spcBef>
                <a:spcPct val="0"/>
              </a:spcBef>
              <a:spcAft>
                <a:spcPct val="0"/>
              </a:spcAft>
              <a:buNone/>
            </a:pPr>
            <a:endParaRPr lang="en-US" altLang="en-US" sz="1176" b="1" dirty="0">
              <a:solidFill>
                <a:srgbClr val="FFFF00"/>
              </a:solidFill>
              <a:latin typeface="Times New Roman"/>
            </a:endParaRPr>
          </a:p>
          <a:p>
            <a:pPr algn="ctr" defTabSz="677027" eaLnBrk="0" fontAlgn="base" hangingPunct="0">
              <a:spcBef>
                <a:spcPct val="0"/>
              </a:spcBef>
              <a:spcAft>
                <a:spcPct val="0"/>
              </a:spcAft>
              <a:buNone/>
            </a:pPr>
            <a:endParaRPr lang="en-US" altLang="en-US" sz="1176" b="1" dirty="0">
              <a:solidFill>
                <a:srgbClr val="FFFF00"/>
              </a:solidFill>
              <a:latin typeface="Times New Roman"/>
            </a:endParaRPr>
          </a:p>
          <a:p>
            <a:pPr algn="ctr" defTabSz="677027" eaLnBrk="0" fontAlgn="base" hangingPunct="0">
              <a:spcBef>
                <a:spcPct val="0"/>
              </a:spcBef>
              <a:spcAft>
                <a:spcPct val="0"/>
              </a:spcAft>
              <a:buNone/>
            </a:pPr>
            <a:endParaRPr lang="en-US" altLang="en-US" sz="1176" dirty="0">
              <a:solidFill>
                <a:srgbClr val="FFFFFF"/>
              </a:solidFill>
              <a:latin typeface="Times New Roman"/>
            </a:endParaRPr>
          </a:p>
          <a:p>
            <a:pPr algn="ctr" defTabSz="677027" eaLnBrk="0" fontAlgn="base" hangingPunct="0">
              <a:spcBef>
                <a:spcPct val="0"/>
              </a:spcBef>
              <a:spcAft>
                <a:spcPct val="0"/>
              </a:spcAft>
              <a:buNone/>
            </a:pPr>
            <a:endParaRPr lang="en-US" altLang="en-US" sz="1471" dirty="0">
              <a:solidFill>
                <a:srgbClr val="FFFFFF"/>
              </a:solidFill>
              <a:latin typeface="Arial Black" panose="020B0A04020102020204" pitchFamily="34" charset="0"/>
            </a:endParaRPr>
          </a:p>
        </p:txBody>
      </p:sp>
      <p:sp>
        <p:nvSpPr>
          <p:cNvPr id="6" name="Rectangle 3">
            <a:extLst>
              <a:ext uri="{FF2B5EF4-FFF2-40B4-BE49-F238E27FC236}">
                <a16:creationId xmlns:a16="http://schemas.microsoft.com/office/drawing/2014/main" id="{E30C2DC1-2066-4820-8BB0-BEB2D5E6BA0A}"/>
              </a:ext>
            </a:extLst>
          </p:cNvPr>
          <p:cNvSpPr>
            <a:spLocks noChangeArrowheads="1"/>
          </p:cNvSpPr>
          <p:nvPr/>
        </p:nvSpPr>
        <p:spPr bwMode="auto">
          <a:xfrm>
            <a:off x="5367593" y="1435494"/>
            <a:ext cx="1463818" cy="872880"/>
          </a:xfrm>
          <a:prstGeom prst="rect">
            <a:avLst/>
          </a:prstGeom>
          <a:solidFill>
            <a:srgbClr val="80008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1250" dirty="0">
              <a:solidFill>
                <a:srgbClr val="000000"/>
              </a:solidFill>
              <a:latin typeface="Arial Black" panose="020B0A04020102020204" pitchFamily="34" charset="0"/>
            </a:endParaRPr>
          </a:p>
          <a:p>
            <a:pPr algn="ctr" defTabSz="677027" eaLnBrk="0" fontAlgn="base" hangingPunct="0">
              <a:spcBef>
                <a:spcPct val="0"/>
              </a:spcBef>
              <a:spcAft>
                <a:spcPct val="0"/>
              </a:spcAft>
              <a:buNone/>
            </a:pPr>
            <a:endParaRPr lang="en-US" altLang="en-US" sz="294"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r>
              <a:rPr lang="en-US" altLang="en-US" sz="1176" b="1" dirty="0">
                <a:solidFill>
                  <a:srgbClr val="FFFF00"/>
                </a:solidFill>
                <a:latin typeface="Arial Black" panose="020B0A04020102020204" pitchFamily="34" charset="0"/>
              </a:rPr>
              <a:t>COMPASSION</a:t>
            </a:r>
          </a:p>
          <a:p>
            <a:pPr algn="ctr" defTabSz="677027" eaLnBrk="0" fontAlgn="base" hangingPunct="0">
              <a:spcBef>
                <a:spcPct val="0"/>
              </a:spcBef>
              <a:spcAft>
                <a:spcPct val="0"/>
              </a:spcAft>
              <a:buNone/>
            </a:pPr>
            <a:r>
              <a:rPr lang="en-US" altLang="en-US" sz="1176" b="1" dirty="0">
                <a:solidFill>
                  <a:srgbClr val="FFFF00"/>
                </a:solidFill>
                <a:latin typeface="Arial Black" panose="020B0A04020102020204" pitchFamily="34" charset="0"/>
              </a:rPr>
              <a:t>&amp; CARE</a:t>
            </a:r>
          </a:p>
          <a:p>
            <a:pPr algn="ctr" defTabSz="677027" eaLnBrk="0" fontAlgn="base" hangingPunct="0">
              <a:spcBef>
                <a:spcPct val="0"/>
              </a:spcBef>
              <a:spcAft>
                <a:spcPct val="0"/>
              </a:spcAft>
              <a:buNone/>
            </a:pPr>
            <a:r>
              <a:rPr lang="en-US" altLang="en-US" sz="1176" b="1" dirty="0">
                <a:solidFill>
                  <a:srgbClr val="FFFF00"/>
                </a:solidFill>
                <a:latin typeface="Arial Black" panose="020B0A04020102020204" pitchFamily="34" charset="0"/>
              </a:rPr>
              <a:t>MINISTRY</a:t>
            </a:r>
            <a:r>
              <a:rPr lang="en-US" altLang="en-US" sz="1250" b="1" dirty="0">
                <a:solidFill>
                  <a:srgbClr val="FFFF00"/>
                </a:solidFill>
                <a:latin typeface="Arial Black" panose="020B0A04020102020204" pitchFamily="34" charset="0"/>
              </a:rPr>
              <a:t> </a:t>
            </a:r>
          </a:p>
          <a:p>
            <a:pPr algn="ctr" defTabSz="677027" eaLnBrk="0" fontAlgn="base" hangingPunct="0">
              <a:spcBef>
                <a:spcPct val="0"/>
              </a:spcBef>
              <a:spcAft>
                <a:spcPct val="0"/>
              </a:spcAft>
              <a:buNone/>
            </a:pPr>
            <a:r>
              <a:rPr lang="en-US" altLang="en-US" sz="1176" b="1" dirty="0">
                <a:solidFill>
                  <a:srgbClr val="FFFF00"/>
                </a:solidFill>
                <a:latin typeface="Times New Roman"/>
              </a:rPr>
              <a:t>(Apostolic Actions)</a:t>
            </a:r>
          </a:p>
          <a:p>
            <a:pPr algn="ctr" defTabSz="677027" eaLnBrk="0" fontAlgn="base" hangingPunct="0">
              <a:spcBef>
                <a:spcPct val="0"/>
              </a:spcBef>
              <a:spcAft>
                <a:spcPct val="0"/>
              </a:spcAft>
              <a:buNone/>
            </a:pPr>
            <a:endParaRPr lang="en-US" altLang="en-US" sz="1471" dirty="0">
              <a:solidFill>
                <a:srgbClr val="FFFFFF"/>
              </a:solidFill>
              <a:latin typeface="Arial Black" panose="020B0A04020102020204" pitchFamily="34" charset="0"/>
            </a:endParaRPr>
          </a:p>
        </p:txBody>
      </p:sp>
      <p:sp>
        <p:nvSpPr>
          <p:cNvPr id="7" name="Rectangle 3">
            <a:extLst>
              <a:ext uri="{FF2B5EF4-FFF2-40B4-BE49-F238E27FC236}">
                <a16:creationId xmlns:a16="http://schemas.microsoft.com/office/drawing/2014/main" id="{67FAF1BE-17F0-470B-9A2F-4A54650FDE88}"/>
              </a:ext>
            </a:extLst>
          </p:cNvPr>
          <p:cNvSpPr>
            <a:spLocks noChangeArrowheads="1"/>
          </p:cNvSpPr>
          <p:nvPr/>
        </p:nvSpPr>
        <p:spPr bwMode="auto">
          <a:xfrm>
            <a:off x="3630622" y="1449910"/>
            <a:ext cx="1498690" cy="882495"/>
          </a:xfrm>
          <a:prstGeom prst="rect">
            <a:avLst/>
          </a:prstGeom>
          <a:solidFill>
            <a:srgbClr val="008000"/>
          </a:solidFill>
          <a:ln w="38100">
            <a:solidFill>
              <a:schemeClr val="tx1"/>
            </a:solidFill>
            <a:miter lim="800000"/>
            <a:headEnd/>
            <a:tailEnd/>
          </a:ln>
          <a:effec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735" dirty="0">
              <a:solidFill>
                <a:srgbClr val="000000"/>
              </a:solidFill>
              <a:latin typeface="Arial Black" panose="020B0A04020102020204" pitchFamily="34" charset="0"/>
            </a:endParaRPr>
          </a:p>
          <a:p>
            <a:pPr algn="ctr" defTabSz="677027" eaLnBrk="0" fontAlgn="base" hangingPunct="0">
              <a:spcBef>
                <a:spcPct val="0"/>
              </a:spcBef>
              <a:spcAft>
                <a:spcPct val="0"/>
              </a:spcAft>
              <a:buNone/>
            </a:pPr>
            <a:endParaRPr lang="en-US" altLang="en-US" sz="882" b="1" dirty="0">
              <a:solidFill>
                <a:srgbClr val="FFFF00"/>
              </a:solidFill>
              <a:latin typeface="Arial Black" panose="020B0A04020102020204" pitchFamily="34" charset="0"/>
            </a:endParaRPr>
          </a:p>
          <a:p>
            <a:pPr algn="ctr" defTabSz="677027" eaLnBrk="0" fontAlgn="base" hangingPunct="0">
              <a:spcBef>
                <a:spcPct val="0"/>
              </a:spcBef>
              <a:spcAft>
                <a:spcPct val="0"/>
              </a:spcAft>
              <a:buNone/>
            </a:pPr>
            <a:endParaRPr lang="en-US" altLang="en-US" sz="1324" b="1" dirty="0">
              <a:solidFill>
                <a:srgbClr val="FFFF00"/>
              </a:solidFill>
              <a:latin typeface="Arial Black" panose="020B0A04020102020204" pitchFamily="34" charset="0"/>
            </a:endParaRPr>
          </a:p>
          <a:p>
            <a:pPr algn="ctr" defTabSz="677027" eaLnBrk="0" fontAlgn="base" hangingPunct="0">
              <a:spcBef>
                <a:spcPct val="0"/>
              </a:spcBef>
              <a:spcAft>
                <a:spcPct val="0"/>
              </a:spcAft>
              <a:buNone/>
            </a:pPr>
            <a:endParaRPr lang="en-US" altLang="en-US" sz="441" b="1" dirty="0">
              <a:solidFill>
                <a:srgbClr val="FFFF00"/>
              </a:solidFill>
              <a:latin typeface="Arial Black" panose="020B0A04020102020204" pitchFamily="34" charset="0"/>
            </a:endParaRPr>
          </a:p>
          <a:p>
            <a:pPr algn="ctr" defTabSz="677027" eaLnBrk="0" fontAlgn="base" hangingPunct="0">
              <a:spcBef>
                <a:spcPct val="0"/>
              </a:spcBef>
              <a:spcAft>
                <a:spcPct val="0"/>
              </a:spcAft>
              <a:buNone/>
            </a:pPr>
            <a:r>
              <a:rPr lang="en-US" altLang="en-US" sz="1324" b="1" dirty="0">
                <a:solidFill>
                  <a:srgbClr val="FFFF00"/>
                </a:solidFill>
                <a:latin typeface="Arial Black" panose="020B0A04020102020204" pitchFamily="34" charset="0"/>
              </a:rPr>
              <a:t>WORD</a:t>
            </a:r>
          </a:p>
          <a:p>
            <a:pPr algn="ctr" defTabSz="677027" eaLnBrk="0" fontAlgn="base" hangingPunct="0">
              <a:spcBef>
                <a:spcPct val="0"/>
              </a:spcBef>
              <a:spcAft>
                <a:spcPct val="0"/>
              </a:spcAft>
              <a:buNone/>
            </a:pPr>
            <a:r>
              <a:rPr lang="en-US" altLang="en-US" sz="1324" b="1" dirty="0">
                <a:solidFill>
                  <a:srgbClr val="FFFF00"/>
                </a:solidFill>
                <a:latin typeface="Arial Black" panose="020B0A04020102020204" pitchFamily="34" charset="0"/>
              </a:rPr>
              <a:t>MINISTRY</a:t>
            </a:r>
          </a:p>
          <a:p>
            <a:pPr algn="ctr" defTabSz="677027" eaLnBrk="0" fontAlgn="base" hangingPunct="0">
              <a:spcBef>
                <a:spcPct val="0"/>
              </a:spcBef>
              <a:spcAft>
                <a:spcPct val="0"/>
              </a:spcAft>
              <a:buNone/>
            </a:pPr>
            <a:r>
              <a:rPr lang="en-US" altLang="en-US" sz="1176" b="1" dirty="0">
                <a:solidFill>
                  <a:srgbClr val="FFFF00"/>
                </a:solidFill>
                <a:latin typeface="Times New Roman"/>
              </a:rPr>
              <a:t>(Apostolic Doctrine)</a:t>
            </a:r>
          </a:p>
          <a:p>
            <a:pPr algn="ctr" defTabSz="677027" eaLnBrk="0" fontAlgn="base" hangingPunct="0">
              <a:spcBef>
                <a:spcPct val="0"/>
              </a:spcBef>
              <a:spcAft>
                <a:spcPct val="0"/>
              </a:spcAft>
              <a:buNone/>
            </a:pPr>
            <a:endParaRPr lang="en-US" altLang="en-US" sz="882" b="1" dirty="0">
              <a:solidFill>
                <a:srgbClr val="FFFF00"/>
              </a:solidFill>
              <a:latin typeface="Times New Roman"/>
            </a:endParaRPr>
          </a:p>
          <a:p>
            <a:pPr algn="ctr" defTabSz="677027" eaLnBrk="0" fontAlgn="base" hangingPunct="0">
              <a:spcBef>
                <a:spcPct val="0"/>
              </a:spcBef>
              <a:spcAft>
                <a:spcPct val="0"/>
              </a:spcAft>
              <a:buNone/>
            </a:pPr>
            <a:endParaRPr lang="en-US" altLang="en-US" sz="1176" b="1" dirty="0">
              <a:solidFill>
                <a:srgbClr val="FFFF00"/>
              </a:solidFill>
              <a:latin typeface="Times New Roman"/>
            </a:endParaRPr>
          </a:p>
          <a:p>
            <a:pPr algn="ctr" defTabSz="677027" eaLnBrk="0" fontAlgn="base" hangingPunct="0">
              <a:spcBef>
                <a:spcPct val="0"/>
              </a:spcBef>
              <a:spcAft>
                <a:spcPct val="0"/>
              </a:spcAft>
              <a:buNone/>
            </a:pPr>
            <a:r>
              <a:rPr lang="en-US" altLang="en-US" sz="1176" b="1" dirty="0">
                <a:solidFill>
                  <a:srgbClr val="FFFF00"/>
                </a:solidFill>
                <a:latin typeface="Arial Black" panose="020B0A04020102020204" pitchFamily="34" charset="0"/>
              </a:rPr>
              <a:t> </a:t>
            </a:r>
          </a:p>
          <a:p>
            <a:pPr algn="ctr" defTabSz="677027" eaLnBrk="0" fontAlgn="base" hangingPunct="0">
              <a:spcBef>
                <a:spcPct val="0"/>
              </a:spcBef>
              <a:spcAft>
                <a:spcPct val="0"/>
              </a:spcAft>
              <a:buNone/>
            </a:pPr>
            <a:endParaRPr lang="en-US" altLang="en-US" sz="147" dirty="0">
              <a:solidFill>
                <a:srgbClr val="FFFFFF"/>
              </a:solidFill>
              <a:latin typeface="Arial Black" panose="020B0A04020102020204" pitchFamily="34" charset="0"/>
            </a:endParaRPr>
          </a:p>
        </p:txBody>
      </p:sp>
      <p:sp>
        <p:nvSpPr>
          <p:cNvPr id="8" name="Text Box 2">
            <a:extLst>
              <a:ext uri="{FF2B5EF4-FFF2-40B4-BE49-F238E27FC236}">
                <a16:creationId xmlns:a16="http://schemas.microsoft.com/office/drawing/2014/main" id="{334E66B8-6A5C-492A-8984-46181F9B1F55}"/>
              </a:ext>
            </a:extLst>
          </p:cNvPr>
          <p:cNvSpPr txBox="1">
            <a:spLocks noChangeArrowheads="1"/>
          </p:cNvSpPr>
          <p:nvPr/>
        </p:nvSpPr>
        <p:spPr bwMode="auto">
          <a:xfrm>
            <a:off x="3903774" y="23890"/>
            <a:ext cx="4433479" cy="961711"/>
          </a:xfrm>
          <a:prstGeom prst="rect">
            <a:avLst/>
          </a:prstGeom>
          <a:noFill/>
          <a:ln w="76200">
            <a:noFill/>
            <a:miter lim="800000"/>
            <a:headEnd/>
            <a:tailEnd/>
          </a:ln>
          <a:effectLst/>
        </p:spPr>
        <p:txBody>
          <a:bodyPr wrap="square" lIns="67220" tIns="33610" rIns="67220" bIns="33610">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588" b="0" dirty="0">
                <a:solidFill>
                  <a:srgbClr val="FF0000"/>
                </a:solidFill>
                <a:latin typeface="Arial Black" panose="020B0A04020102020204" pitchFamily="34" charset="0"/>
              </a:rPr>
              <a:t> </a:t>
            </a:r>
          </a:p>
          <a:p>
            <a:pPr algn="ctr" defTabSz="672358" eaLnBrk="0" fontAlgn="base" hangingPunct="0">
              <a:spcBef>
                <a:spcPct val="0"/>
              </a:spcBef>
              <a:spcAft>
                <a:spcPct val="0"/>
              </a:spcAft>
            </a:pPr>
            <a:r>
              <a:rPr lang="en-US" altLang="en-US" sz="1324" b="0" dirty="0">
                <a:solidFill>
                  <a:srgbClr val="FFFF00"/>
                </a:solidFill>
                <a:latin typeface="Arial Black" panose="020B0A04020102020204" pitchFamily="34" charset="0"/>
              </a:rPr>
              <a:t>Book of Acts Core Ministries</a:t>
            </a:r>
          </a:p>
          <a:p>
            <a:pPr algn="ctr" defTabSz="672358" eaLnBrk="0" fontAlgn="base" hangingPunct="0">
              <a:spcBef>
                <a:spcPct val="0"/>
              </a:spcBef>
              <a:spcAft>
                <a:spcPct val="0"/>
              </a:spcAft>
            </a:pPr>
            <a:endParaRPr lang="en-US" altLang="en-US" sz="294" b="0" dirty="0">
              <a:solidFill>
                <a:srgbClr val="FFFF00"/>
              </a:solidFill>
              <a:latin typeface="Arial Black" panose="020B0A04020102020204" pitchFamily="34" charset="0"/>
            </a:endParaRPr>
          </a:p>
          <a:p>
            <a:pPr algn="ctr" defTabSz="672358" eaLnBrk="0" fontAlgn="base" hangingPunct="0">
              <a:spcBef>
                <a:spcPct val="0"/>
              </a:spcBef>
              <a:spcAft>
                <a:spcPct val="0"/>
              </a:spcAft>
            </a:pPr>
            <a:r>
              <a:rPr lang="en-US" altLang="en-US" sz="1176" b="0" dirty="0">
                <a:solidFill>
                  <a:srgbClr val="FFFF00"/>
                </a:solidFill>
                <a:latin typeface="Arial Black" panose="020B0A04020102020204" pitchFamily="34" charset="0"/>
              </a:rPr>
              <a:t> (Emphasized and Driven at the Church Level)</a:t>
            </a:r>
          </a:p>
          <a:p>
            <a:pPr algn="ctr" defTabSz="672358" eaLnBrk="0" fontAlgn="base" hangingPunct="0">
              <a:spcBef>
                <a:spcPct val="0"/>
              </a:spcBef>
              <a:spcAft>
                <a:spcPct val="0"/>
              </a:spcAft>
            </a:pPr>
            <a:endParaRPr lang="en-US" altLang="en-US" sz="368" b="0" dirty="0">
              <a:solidFill>
                <a:srgbClr val="FFFF00"/>
              </a:solidFill>
              <a:latin typeface="Arial Black" panose="020B0A04020102020204" pitchFamily="34" charset="0"/>
            </a:endParaRPr>
          </a:p>
          <a:p>
            <a:pPr algn="ctr" defTabSz="672358" eaLnBrk="0" fontAlgn="base" hangingPunct="0">
              <a:spcBef>
                <a:spcPct val="0"/>
              </a:spcBef>
              <a:spcAft>
                <a:spcPct val="0"/>
              </a:spcAft>
            </a:pPr>
            <a:r>
              <a:rPr lang="en-US" sz="1029" dirty="0">
                <a:solidFill>
                  <a:srgbClr val="FFFF00"/>
                </a:solidFill>
                <a:latin typeface="Times New Roman"/>
                <a:ea typeface="Calibri" panose="020F0502020204030204" pitchFamily="34" charset="0"/>
                <a:cs typeface="Times New Roman" panose="02020603050405020304" pitchFamily="18" charset="0"/>
              </a:rPr>
              <a:t>And they continued steadfastly in the apostles' </a:t>
            </a:r>
            <a:r>
              <a:rPr lang="en-US" sz="1029" dirty="0">
                <a:solidFill>
                  <a:srgbClr val="FFFFFF"/>
                </a:solidFill>
                <a:latin typeface="Times New Roman"/>
                <a:ea typeface="Calibri" panose="020F0502020204030204" pitchFamily="34" charset="0"/>
                <a:cs typeface="Times New Roman" panose="02020603050405020304" pitchFamily="18" charset="0"/>
              </a:rPr>
              <a:t>doctrine</a:t>
            </a:r>
            <a:r>
              <a:rPr lang="en-US" sz="1029" dirty="0">
                <a:solidFill>
                  <a:srgbClr val="FFFF00"/>
                </a:solidFill>
                <a:latin typeface="Times New Roman"/>
                <a:ea typeface="Calibri" panose="020F0502020204030204" pitchFamily="34" charset="0"/>
                <a:cs typeface="Times New Roman" panose="02020603050405020304" pitchFamily="18" charset="0"/>
              </a:rPr>
              <a:t> and  </a:t>
            </a:r>
            <a:r>
              <a:rPr lang="en-US" sz="1029" dirty="0">
                <a:solidFill>
                  <a:srgbClr val="FFFFFF"/>
                </a:solidFill>
                <a:latin typeface="Times New Roman"/>
                <a:ea typeface="Calibri" panose="020F0502020204030204" pitchFamily="34" charset="0"/>
                <a:cs typeface="Times New Roman" panose="02020603050405020304" pitchFamily="18" charset="0"/>
              </a:rPr>
              <a:t>fellowship,</a:t>
            </a:r>
          </a:p>
          <a:p>
            <a:pPr algn="ctr" defTabSz="672358" eaLnBrk="0" fontAlgn="base" hangingPunct="0">
              <a:spcBef>
                <a:spcPct val="0"/>
              </a:spcBef>
              <a:spcAft>
                <a:spcPct val="0"/>
              </a:spcAft>
            </a:pPr>
            <a:r>
              <a:rPr lang="en-US" sz="1029" dirty="0">
                <a:solidFill>
                  <a:srgbClr val="FFFFFF"/>
                </a:solidFill>
                <a:latin typeface="Times New Roman"/>
                <a:ea typeface="Calibri" panose="020F0502020204030204" pitchFamily="34" charset="0"/>
                <a:cs typeface="Times New Roman" panose="02020603050405020304" pitchFamily="18" charset="0"/>
              </a:rPr>
              <a:t> and in breaking of bread</a:t>
            </a:r>
            <a:r>
              <a:rPr lang="en-US" sz="1029" dirty="0">
                <a:solidFill>
                  <a:srgbClr val="FFFF00"/>
                </a:solidFill>
                <a:latin typeface="Times New Roman"/>
                <a:ea typeface="Calibri" panose="020F0502020204030204" pitchFamily="34" charset="0"/>
                <a:cs typeface="Times New Roman" panose="02020603050405020304" pitchFamily="18" charset="0"/>
              </a:rPr>
              <a:t>, and in  </a:t>
            </a:r>
            <a:r>
              <a:rPr lang="en-US" sz="1029" dirty="0">
                <a:solidFill>
                  <a:srgbClr val="FFFFFF"/>
                </a:solidFill>
                <a:latin typeface="Times New Roman"/>
                <a:ea typeface="Calibri" panose="020F0502020204030204" pitchFamily="34" charset="0"/>
                <a:cs typeface="Times New Roman" panose="02020603050405020304" pitchFamily="18" charset="0"/>
              </a:rPr>
              <a:t>prayers</a:t>
            </a:r>
            <a:r>
              <a:rPr lang="en-US" sz="1029" dirty="0">
                <a:solidFill>
                  <a:srgbClr val="FFFF00"/>
                </a:solidFill>
                <a:latin typeface="Times New Roman"/>
                <a:ea typeface="Calibri" panose="020F0502020204030204" pitchFamily="34" charset="0"/>
                <a:cs typeface="Times New Roman" panose="02020603050405020304" pitchFamily="18" charset="0"/>
              </a:rPr>
              <a:t>. (Acts 2:42)</a:t>
            </a:r>
            <a:endParaRPr lang="en-US" altLang="en-US" sz="1029" b="0" dirty="0">
              <a:solidFill>
                <a:srgbClr val="FFFF00"/>
              </a:solidFill>
              <a:latin typeface="Times New Roman"/>
            </a:endParaRPr>
          </a:p>
        </p:txBody>
      </p:sp>
      <p:sp>
        <p:nvSpPr>
          <p:cNvPr id="3" name="Oval 2">
            <a:extLst>
              <a:ext uri="{FF2B5EF4-FFF2-40B4-BE49-F238E27FC236}">
                <a16:creationId xmlns:a16="http://schemas.microsoft.com/office/drawing/2014/main" id="{95F61DA6-3750-47C1-AE39-F91E697AB47C}"/>
              </a:ext>
            </a:extLst>
          </p:cNvPr>
          <p:cNvSpPr/>
          <p:nvPr/>
        </p:nvSpPr>
        <p:spPr bwMode="auto">
          <a:xfrm>
            <a:off x="3551261" y="1131967"/>
            <a:ext cx="5122179" cy="1421834"/>
          </a:xfrm>
          <a:prstGeom prst="ellipse">
            <a:avLst/>
          </a:prstGeom>
          <a:noFill/>
          <a:ln w="38100" cap="flat" cmpd="sng" algn="ctr">
            <a:solidFill>
              <a:srgbClr val="FFFF00"/>
            </a:solidFill>
            <a:prstDash val="dash"/>
            <a:round/>
            <a:headEnd type="none" w="med" len="med"/>
            <a:tailEnd type="none" w="med" len="med"/>
          </a:ln>
          <a:effectLst/>
        </p:spPr>
        <p:txBody>
          <a:bodyPr vert="horz" wrap="square" lIns="67238" tIns="33619" rIns="67238" bIns="33619" numCol="1" rtlCol="0" anchor="t" anchorCtr="0" compatLnSpc="1">
            <a:prstTxWarp prst="textNoShape">
              <a:avLst/>
            </a:prstTxWarp>
            <a:spAutoFit/>
          </a:bodyPr>
          <a:lstStyle/>
          <a:p>
            <a:pPr algn="ctr" defTabSz="672358" eaLnBrk="0" fontAlgn="base" hangingPunct="0">
              <a:spcBef>
                <a:spcPct val="0"/>
              </a:spcBef>
              <a:spcAft>
                <a:spcPct val="0"/>
              </a:spcAft>
            </a:pPr>
            <a:endParaRPr lang="en-US" sz="1029" b="1" dirty="0">
              <a:solidFill>
                <a:srgbClr val="FFFFFF"/>
              </a:solidFill>
              <a:latin typeface="Times New Roman"/>
            </a:endParaRPr>
          </a:p>
        </p:txBody>
      </p:sp>
      <p:sp>
        <p:nvSpPr>
          <p:cNvPr id="11" name="Line 32">
            <a:extLst>
              <a:ext uri="{FF2B5EF4-FFF2-40B4-BE49-F238E27FC236}">
                <a16:creationId xmlns:a16="http://schemas.microsoft.com/office/drawing/2014/main" id="{D1F6FD1C-AF34-47E5-A80D-156E1F804284}"/>
              </a:ext>
            </a:extLst>
          </p:cNvPr>
          <p:cNvSpPr>
            <a:spLocks noChangeShapeType="1"/>
          </p:cNvSpPr>
          <p:nvPr/>
        </p:nvSpPr>
        <p:spPr bwMode="auto">
          <a:xfrm flipH="1">
            <a:off x="6209210" y="2553759"/>
            <a:ext cx="348344" cy="13505"/>
          </a:xfrm>
          <a:prstGeom prst="line">
            <a:avLst/>
          </a:prstGeom>
          <a:noFill/>
          <a:ln w="762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3" name="Line 32">
            <a:extLst>
              <a:ext uri="{FF2B5EF4-FFF2-40B4-BE49-F238E27FC236}">
                <a16:creationId xmlns:a16="http://schemas.microsoft.com/office/drawing/2014/main" id="{70E81D7F-4C69-4BBF-B33B-DB70F4933F2C}"/>
              </a:ext>
            </a:extLst>
          </p:cNvPr>
          <p:cNvSpPr>
            <a:spLocks noChangeShapeType="1"/>
          </p:cNvSpPr>
          <p:nvPr/>
        </p:nvSpPr>
        <p:spPr bwMode="auto">
          <a:xfrm flipV="1">
            <a:off x="5956663" y="1145073"/>
            <a:ext cx="335280" cy="0"/>
          </a:xfrm>
          <a:prstGeom prst="line">
            <a:avLst/>
          </a:prstGeom>
          <a:noFill/>
          <a:ln w="762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14" name="Rectangle 3">
            <a:extLst>
              <a:ext uri="{FF2B5EF4-FFF2-40B4-BE49-F238E27FC236}">
                <a16:creationId xmlns:a16="http://schemas.microsoft.com/office/drawing/2014/main" id="{8855A47E-FAF8-4AEA-82A0-211C5BBE3D3F}"/>
              </a:ext>
            </a:extLst>
          </p:cNvPr>
          <p:cNvSpPr>
            <a:spLocks noChangeArrowheads="1"/>
          </p:cNvSpPr>
          <p:nvPr/>
        </p:nvSpPr>
        <p:spPr bwMode="auto">
          <a:xfrm>
            <a:off x="5294770" y="3036781"/>
            <a:ext cx="1989112" cy="915666"/>
          </a:xfrm>
          <a:prstGeom prst="rect">
            <a:avLst/>
          </a:prstGeom>
          <a:solidFill>
            <a:srgbClr val="00CC00"/>
          </a:solidFill>
          <a:ln w="38100">
            <a:solidFill>
              <a:schemeClr val="tx1"/>
            </a:solidFill>
            <a:miter lim="800000"/>
            <a:headEnd/>
            <a:tailEnd/>
          </a:ln>
          <a:effec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1324"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 </a:t>
            </a:r>
          </a:p>
          <a:p>
            <a:pPr algn="ctr" defTabSz="677027" eaLnBrk="0" fontAlgn="base" hangingPunct="0">
              <a:spcBef>
                <a:spcPct val="0"/>
              </a:spcBef>
              <a:spcAft>
                <a:spcPct val="0"/>
              </a:spcAft>
              <a:buNone/>
            </a:pPr>
            <a:endParaRPr lang="en-US" altLang="en-US" sz="662"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RELATIONSHIP</a:t>
            </a:r>
          </a:p>
          <a:p>
            <a:pPr algn="ctr" defTabSz="677027" eaLnBrk="0" fontAlgn="base" hangingPunct="0">
              <a:spcBef>
                <a:spcPct val="0"/>
              </a:spcBef>
              <a:spcAft>
                <a:spcPct val="0"/>
              </a:spcAft>
              <a:buNone/>
            </a:pPr>
            <a:r>
              <a:rPr lang="en-US" altLang="en-US" sz="1103" dirty="0">
                <a:solidFill>
                  <a:srgbClr val="FFFFFF"/>
                </a:solidFill>
                <a:latin typeface="Arial Black" panose="020B0A04020102020204" pitchFamily="34" charset="0"/>
              </a:rPr>
              <a:t>WITH GOD</a:t>
            </a:r>
          </a:p>
          <a:p>
            <a:pPr algn="ctr" defTabSz="677027" eaLnBrk="0" fontAlgn="base" hangingPunct="0">
              <a:spcBef>
                <a:spcPct val="0"/>
              </a:spcBef>
              <a:spcAft>
                <a:spcPct val="0"/>
              </a:spcAft>
              <a:buNone/>
            </a:pPr>
            <a:r>
              <a:rPr lang="en-US" altLang="en-US" sz="1029" dirty="0">
                <a:solidFill>
                  <a:srgbClr val="FFFFFF"/>
                </a:solidFill>
                <a:latin typeface="Arial Black" panose="020B0A04020102020204" pitchFamily="34" charset="0"/>
              </a:rPr>
              <a:t>(Upward Focus)</a:t>
            </a:r>
          </a:p>
          <a:p>
            <a:pPr algn="ctr" defTabSz="677027" eaLnBrk="0" fontAlgn="base" hangingPunct="0">
              <a:spcBef>
                <a:spcPct val="0"/>
              </a:spcBef>
              <a:spcAft>
                <a:spcPct val="0"/>
              </a:spcAft>
              <a:buNone/>
            </a:pPr>
            <a:r>
              <a:rPr lang="en-US" altLang="en-US" sz="1324" dirty="0">
                <a:solidFill>
                  <a:srgbClr val="000000"/>
                </a:solidFill>
                <a:latin typeface="Arial Black" panose="020B0A04020102020204" pitchFamily="34" charset="0"/>
              </a:rPr>
              <a:t>**</a:t>
            </a:r>
            <a:r>
              <a:rPr lang="en-US" altLang="en-US" sz="1324" dirty="0">
                <a:solidFill>
                  <a:srgbClr val="FFFF00"/>
                </a:solidFill>
                <a:latin typeface="Arial Black" panose="020B0A04020102020204" pitchFamily="34" charset="0"/>
              </a:rPr>
              <a:t> </a:t>
            </a:r>
          </a:p>
          <a:p>
            <a:pPr algn="ctr" defTabSz="677027" eaLnBrk="0" fontAlgn="base" hangingPunct="0">
              <a:spcBef>
                <a:spcPct val="0"/>
              </a:spcBef>
              <a:spcAft>
                <a:spcPct val="0"/>
              </a:spcAft>
              <a:buNone/>
            </a:pPr>
            <a:endParaRPr lang="en-US" altLang="en-US" sz="1471" dirty="0">
              <a:solidFill>
                <a:srgbClr val="FFFFFF"/>
              </a:solidFill>
              <a:latin typeface="Arial Black" panose="020B0A04020102020204" pitchFamily="34" charset="0"/>
            </a:endParaRPr>
          </a:p>
        </p:txBody>
      </p:sp>
      <p:sp>
        <p:nvSpPr>
          <p:cNvPr id="15" name="Rectangle 3">
            <a:extLst>
              <a:ext uri="{FF2B5EF4-FFF2-40B4-BE49-F238E27FC236}">
                <a16:creationId xmlns:a16="http://schemas.microsoft.com/office/drawing/2014/main" id="{D5FEBBF1-579B-4EB2-ADE3-FF0892748420}"/>
              </a:ext>
            </a:extLst>
          </p:cNvPr>
          <p:cNvSpPr>
            <a:spLocks noChangeArrowheads="1"/>
          </p:cNvSpPr>
          <p:nvPr/>
        </p:nvSpPr>
        <p:spPr bwMode="auto">
          <a:xfrm>
            <a:off x="5311562" y="4197832"/>
            <a:ext cx="2002559" cy="912108"/>
          </a:xfrm>
          <a:prstGeom prst="rect">
            <a:avLst/>
          </a:prstGeom>
          <a:solidFill>
            <a:srgbClr val="CC00FF"/>
          </a:solidFill>
          <a:ln w="38100">
            <a:solidFill>
              <a:schemeClr val="tx2"/>
            </a:solidFill>
            <a:miter lim="800000"/>
            <a:headEnd/>
            <a:tailEnd/>
          </a:ln>
          <a:effec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1324" dirty="0">
              <a:solidFill>
                <a:srgbClr val="FFFFFF"/>
              </a:solidFill>
              <a:latin typeface="Arial Black" panose="020B0A04020102020204" pitchFamily="34" charset="0"/>
            </a:endParaRPr>
          </a:p>
          <a:p>
            <a:pPr defTabSz="677027" eaLnBrk="0" fontAlgn="base" hangingPunct="0">
              <a:spcBef>
                <a:spcPct val="0"/>
              </a:spcBef>
              <a:spcAft>
                <a:spcPct val="0"/>
              </a:spcAft>
              <a:buNone/>
            </a:pPr>
            <a:endParaRPr lang="en-US" altLang="en-US" sz="2353"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TRANSFORMATION</a:t>
            </a:r>
          </a:p>
          <a:p>
            <a:pPr algn="ctr" defTabSz="677027" eaLnBrk="0" fontAlgn="base" hangingPunct="0">
              <a:spcBef>
                <a:spcPct val="0"/>
              </a:spcBef>
              <a:spcAft>
                <a:spcPct val="0"/>
              </a:spcAft>
              <a:buNone/>
            </a:pPr>
            <a:r>
              <a:rPr lang="en-US" altLang="en-US" sz="1103" dirty="0">
                <a:solidFill>
                  <a:srgbClr val="FFFFFF"/>
                </a:solidFill>
                <a:latin typeface="Arial Black" panose="020B0A04020102020204" pitchFamily="34" charset="0"/>
              </a:rPr>
              <a:t>OF THE INNER MAN</a:t>
            </a:r>
          </a:p>
          <a:p>
            <a:pPr algn="ctr" defTabSz="677027" eaLnBrk="0" fontAlgn="base" hangingPunct="0">
              <a:spcBef>
                <a:spcPct val="0"/>
              </a:spcBef>
              <a:spcAft>
                <a:spcPct val="0"/>
              </a:spcAft>
              <a:buNone/>
            </a:pPr>
            <a:r>
              <a:rPr lang="en-US" altLang="en-US" sz="1029" dirty="0">
                <a:solidFill>
                  <a:srgbClr val="FFFFFF"/>
                </a:solidFill>
                <a:latin typeface="Arial Black" panose="020B0A04020102020204" pitchFamily="34" charset="0"/>
              </a:rPr>
              <a:t>(Inward Focus)</a:t>
            </a:r>
          </a:p>
          <a:p>
            <a:pPr algn="ctr" defTabSz="677027" eaLnBrk="0" fontAlgn="base" hangingPunct="0">
              <a:spcBef>
                <a:spcPct val="0"/>
              </a:spcBef>
              <a:spcAft>
                <a:spcPct val="0"/>
              </a:spcAft>
              <a:buNone/>
            </a:pPr>
            <a:endParaRPr lang="en-US" altLang="en-US" sz="147"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r>
              <a:rPr lang="en-US" altLang="en-US" sz="1324" dirty="0">
                <a:solidFill>
                  <a:srgbClr val="000000"/>
                </a:solidFill>
                <a:latin typeface="Arial Black" panose="020B0A04020102020204" pitchFamily="34" charset="0"/>
              </a:rPr>
              <a:t> **</a:t>
            </a:r>
            <a:r>
              <a:rPr lang="en-US" altLang="en-US" sz="1324" dirty="0">
                <a:solidFill>
                  <a:srgbClr val="FFFF00"/>
                </a:solidFill>
                <a:latin typeface="Arial Black" panose="020B0A04020102020204" pitchFamily="34" charset="0"/>
              </a:rPr>
              <a:t> </a:t>
            </a:r>
          </a:p>
          <a:p>
            <a:pPr algn="ctr" defTabSz="677027" eaLnBrk="0" fontAlgn="base" hangingPunct="0">
              <a:spcBef>
                <a:spcPct val="0"/>
              </a:spcBef>
              <a:spcAft>
                <a:spcPct val="0"/>
              </a:spcAft>
              <a:buNone/>
            </a:pPr>
            <a:r>
              <a:rPr lang="en-US" altLang="en-US" sz="1250" dirty="0">
                <a:solidFill>
                  <a:srgbClr val="FFFFFF"/>
                </a:solidFill>
                <a:latin typeface="Arial Black" panose="020B0A04020102020204" pitchFamily="34" charset="0"/>
              </a:rPr>
              <a:t> </a:t>
            </a:r>
            <a:endParaRPr lang="en-US" altLang="en-US" sz="1471"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endParaRPr lang="en-US" altLang="en-US" sz="1471" dirty="0">
              <a:solidFill>
                <a:srgbClr val="FFFFFF"/>
              </a:solidFill>
              <a:latin typeface="Arial Black" panose="020B0A04020102020204" pitchFamily="34" charset="0"/>
            </a:endParaRPr>
          </a:p>
        </p:txBody>
      </p:sp>
      <p:sp>
        <p:nvSpPr>
          <p:cNvPr id="16" name="Rectangle 3">
            <a:extLst>
              <a:ext uri="{FF2B5EF4-FFF2-40B4-BE49-F238E27FC236}">
                <a16:creationId xmlns:a16="http://schemas.microsoft.com/office/drawing/2014/main" id="{78BFE122-548F-41A1-BB7D-380B36FAA817}"/>
              </a:ext>
            </a:extLst>
          </p:cNvPr>
          <p:cNvSpPr>
            <a:spLocks noChangeArrowheads="1"/>
          </p:cNvSpPr>
          <p:nvPr/>
        </p:nvSpPr>
        <p:spPr bwMode="auto">
          <a:xfrm>
            <a:off x="5283546" y="5390096"/>
            <a:ext cx="1989112" cy="896501"/>
          </a:xfrm>
          <a:prstGeom prst="rect">
            <a:avLst/>
          </a:prstGeom>
          <a:solidFill>
            <a:srgbClr val="3366FF"/>
          </a:solidFill>
          <a:ln w="38100">
            <a:solidFill>
              <a:schemeClr val="tx1"/>
            </a:solidFill>
            <a:miter lim="800000"/>
            <a:headEnd/>
            <a:tailEnd/>
          </a:ln>
          <a:effectLst/>
        </p:spPr>
        <p:txBody>
          <a:bodyPr wrap="none" lIns="67662" tIns="33831" rIns="67662" bIns="33831" anchor="ctr"/>
          <a:lstStyle>
            <a:lvl1pPr defTabSz="920750">
              <a:spcBef>
                <a:spcPct val="20000"/>
              </a:spcBef>
              <a:buChar char="•"/>
              <a:defRPr sz="3200">
                <a:solidFill>
                  <a:schemeClr val="tx1"/>
                </a:solidFill>
                <a:latin typeface="Times New Roman" panose="02020603050405020304" pitchFamily="18" charset="0"/>
              </a:defRPr>
            </a:lvl1pPr>
            <a:lvl2pPr marL="460375" indent="-287338" defTabSz="920750">
              <a:spcBef>
                <a:spcPct val="20000"/>
              </a:spcBef>
              <a:buChar char="–"/>
              <a:defRPr sz="2800">
                <a:solidFill>
                  <a:schemeClr val="tx1"/>
                </a:solidFill>
                <a:latin typeface="Times New Roman" panose="02020603050405020304" pitchFamily="18" charset="0"/>
              </a:defRPr>
            </a:lvl2pPr>
            <a:lvl3pPr marL="920750" indent="-230188" defTabSz="920750">
              <a:spcBef>
                <a:spcPct val="20000"/>
              </a:spcBef>
              <a:buChar char="•"/>
              <a:defRPr sz="2400">
                <a:solidFill>
                  <a:schemeClr val="tx1"/>
                </a:solidFill>
                <a:latin typeface="Times New Roman" panose="02020603050405020304" pitchFamily="18" charset="0"/>
              </a:defRPr>
            </a:lvl3pPr>
            <a:lvl4pPr marL="1381125" indent="-228600" defTabSz="920750">
              <a:spcBef>
                <a:spcPct val="20000"/>
              </a:spcBef>
              <a:buChar char="–"/>
              <a:defRPr sz="2000">
                <a:solidFill>
                  <a:schemeClr val="tx1"/>
                </a:solidFill>
                <a:latin typeface="Times New Roman" panose="02020603050405020304" pitchFamily="18" charset="0"/>
              </a:defRPr>
            </a:lvl4pPr>
            <a:lvl5pPr marL="1836738" indent="-234950" defTabSz="920750">
              <a:spcBef>
                <a:spcPct val="20000"/>
              </a:spcBef>
              <a:buChar char="»"/>
              <a:defRPr sz="2000">
                <a:solidFill>
                  <a:schemeClr val="tx1"/>
                </a:solidFill>
                <a:latin typeface="Times New Roman" panose="02020603050405020304" pitchFamily="18" charset="0"/>
              </a:defRPr>
            </a:lvl5pPr>
            <a:lvl6pPr marL="22939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7511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2083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665538" indent="-234950" defTabSz="92075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defTabSz="677027" eaLnBrk="0" fontAlgn="base" hangingPunct="0">
              <a:spcBef>
                <a:spcPct val="0"/>
              </a:spcBef>
              <a:spcAft>
                <a:spcPct val="0"/>
              </a:spcAft>
              <a:buNone/>
            </a:pPr>
            <a:endParaRPr lang="en-US" altLang="en-US" sz="1324"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endParaRPr lang="en-US" altLang="en-US" sz="588" dirty="0">
              <a:solidFill>
                <a:srgbClr val="FFFF00"/>
              </a:solidFill>
              <a:latin typeface="Arial Black" panose="020B0A04020102020204" pitchFamily="34" charset="0"/>
            </a:endParaRPr>
          </a:p>
          <a:p>
            <a:pPr algn="ct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   </a:t>
            </a:r>
            <a:r>
              <a:rPr lang="en-US" altLang="en-US" sz="1324" dirty="0">
                <a:solidFill>
                  <a:srgbClr val="000000"/>
                </a:solidFill>
                <a:latin typeface="Arial Black" panose="020B0A04020102020204" pitchFamily="34" charset="0"/>
              </a:rPr>
              <a:t>   </a:t>
            </a:r>
            <a:r>
              <a:rPr lang="en-US" altLang="en-US" sz="1324" dirty="0">
                <a:solidFill>
                  <a:srgbClr val="FFFFFF"/>
                </a:solidFill>
                <a:latin typeface="Arial Black" panose="020B0A04020102020204" pitchFamily="34" charset="0"/>
              </a:rPr>
              <a:t>  </a:t>
            </a:r>
          </a:p>
          <a:p>
            <a:pP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      </a:t>
            </a:r>
          </a:p>
          <a:p>
            <a:pPr algn="ct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             </a:t>
            </a:r>
          </a:p>
          <a:p>
            <a:pPr algn="ct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            DOMINION              </a:t>
            </a:r>
          </a:p>
          <a:p>
            <a:pPr algn="ctr" defTabSz="677027" eaLnBrk="0" fontAlgn="base" hangingPunct="0">
              <a:spcBef>
                <a:spcPct val="0"/>
              </a:spcBef>
              <a:spcAft>
                <a:spcPct val="0"/>
              </a:spcAft>
              <a:buNone/>
            </a:pPr>
            <a:r>
              <a:rPr lang="en-US" altLang="en-US" sz="1324" dirty="0">
                <a:solidFill>
                  <a:srgbClr val="FFFFFF"/>
                </a:solidFill>
                <a:latin typeface="Arial Black" panose="020B0A04020102020204" pitchFamily="34" charset="0"/>
              </a:rPr>
              <a:t> </a:t>
            </a:r>
            <a:r>
              <a:rPr lang="en-US" altLang="en-US" sz="1103" dirty="0">
                <a:solidFill>
                  <a:srgbClr val="FFFFFF"/>
                </a:solidFill>
                <a:latin typeface="Arial Black" panose="020B0A04020102020204" pitchFamily="34" charset="0"/>
              </a:rPr>
              <a:t>IN THE BATTLEFIELD </a:t>
            </a:r>
          </a:p>
          <a:p>
            <a:pPr algn="ctr" defTabSz="677027" eaLnBrk="0" fontAlgn="base" hangingPunct="0">
              <a:spcBef>
                <a:spcPct val="0"/>
              </a:spcBef>
              <a:spcAft>
                <a:spcPct val="0"/>
              </a:spcAft>
              <a:buNone/>
            </a:pPr>
            <a:r>
              <a:rPr lang="en-US" altLang="en-US" sz="1103" dirty="0">
                <a:solidFill>
                  <a:srgbClr val="FFFFFF"/>
                </a:solidFill>
                <a:latin typeface="Arial Black" panose="020B0A04020102020204" pitchFamily="34" charset="0"/>
              </a:rPr>
              <a:t>&amp; HARVEST FIELD</a:t>
            </a:r>
          </a:p>
          <a:p>
            <a:pPr algn="ctr" defTabSz="677027" eaLnBrk="0" fontAlgn="base" hangingPunct="0">
              <a:spcBef>
                <a:spcPct val="0"/>
              </a:spcBef>
              <a:spcAft>
                <a:spcPct val="0"/>
              </a:spcAft>
              <a:buNone/>
            </a:pPr>
            <a:r>
              <a:rPr lang="en-US" altLang="en-US" sz="1029" dirty="0">
                <a:solidFill>
                  <a:srgbClr val="FFFFFF"/>
                </a:solidFill>
                <a:latin typeface="Arial Black" panose="020B0A04020102020204" pitchFamily="34" charset="0"/>
              </a:rPr>
              <a:t>(Outward Focus)</a:t>
            </a:r>
          </a:p>
          <a:p>
            <a:pPr algn="ctr" defTabSz="677027" eaLnBrk="0" fontAlgn="base" hangingPunct="0">
              <a:spcBef>
                <a:spcPct val="0"/>
              </a:spcBef>
              <a:spcAft>
                <a:spcPct val="0"/>
              </a:spcAft>
              <a:buNone/>
            </a:pPr>
            <a:r>
              <a:rPr lang="en-US" altLang="en-US" sz="1324" b="1" dirty="0">
                <a:solidFill>
                  <a:srgbClr val="000000"/>
                </a:solidFill>
                <a:latin typeface="Arial Black" panose="020B0A04020102020204" pitchFamily="34" charset="0"/>
              </a:rPr>
              <a:t>**</a:t>
            </a:r>
          </a:p>
          <a:p>
            <a:pPr algn="ctr" defTabSz="677027" eaLnBrk="0" fontAlgn="base" hangingPunct="0">
              <a:spcBef>
                <a:spcPct val="0"/>
              </a:spcBef>
              <a:spcAft>
                <a:spcPct val="0"/>
              </a:spcAft>
              <a:buNone/>
            </a:pPr>
            <a:endParaRPr lang="en-US" altLang="en-US" sz="1324" b="1" dirty="0">
              <a:solidFill>
                <a:srgbClr val="FFFF00"/>
              </a:solidFill>
              <a:latin typeface="Arial Black" panose="020B0A04020102020204" pitchFamily="34" charset="0"/>
            </a:endParaRPr>
          </a:p>
          <a:p>
            <a:pPr algn="ctr" defTabSz="677027" eaLnBrk="0" fontAlgn="base" hangingPunct="0">
              <a:spcBef>
                <a:spcPct val="0"/>
              </a:spcBef>
              <a:spcAft>
                <a:spcPct val="0"/>
              </a:spcAft>
              <a:buNone/>
            </a:pPr>
            <a:endParaRPr lang="en-US" altLang="en-US" sz="1029" dirty="0">
              <a:solidFill>
                <a:srgbClr val="FFFFFF"/>
              </a:solidFill>
              <a:latin typeface="Arial Black" panose="020B0A04020102020204" pitchFamily="34" charset="0"/>
            </a:endParaRPr>
          </a:p>
          <a:p>
            <a:pPr algn="ctr" defTabSz="677027" eaLnBrk="0" fontAlgn="base" hangingPunct="0">
              <a:spcBef>
                <a:spcPct val="0"/>
              </a:spcBef>
              <a:spcAft>
                <a:spcPct val="0"/>
              </a:spcAft>
              <a:buNone/>
            </a:pPr>
            <a:r>
              <a:rPr lang="en-US" altLang="en-US" sz="1176" dirty="0">
                <a:solidFill>
                  <a:srgbClr val="FFFFFF"/>
                </a:solidFill>
                <a:latin typeface="Arial Black" panose="020B0A04020102020204" pitchFamily="34" charset="0"/>
              </a:rPr>
              <a:t> </a:t>
            </a:r>
          </a:p>
          <a:p>
            <a:pPr algn="ctr" defTabSz="677027" eaLnBrk="0" fontAlgn="base" hangingPunct="0">
              <a:spcBef>
                <a:spcPct val="0"/>
              </a:spcBef>
              <a:spcAft>
                <a:spcPct val="0"/>
              </a:spcAft>
              <a:buNone/>
            </a:pPr>
            <a:endParaRPr lang="en-US" altLang="en-US" sz="1471" dirty="0">
              <a:solidFill>
                <a:srgbClr val="FFFFFF"/>
              </a:solidFill>
              <a:latin typeface="Arial Black" panose="020B0A04020102020204" pitchFamily="34" charset="0"/>
            </a:endParaRPr>
          </a:p>
        </p:txBody>
      </p:sp>
      <p:sp>
        <p:nvSpPr>
          <p:cNvPr id="9" name="Oval 8">
            <a:extLst>
              <a:ext uri="{FF2B5EF4-FFF2-40B4-BE49-F238E27FC236}">
                <a16:creationId xmlns:a16="http://schemas.microsoft.com/office/drawing/2014/main" id="{A231895D-F57E-4A88-A05E-B9ECD7D64EE0}"/>
              </a:ext>
            </a:extLst>
          </p:cNvPr>
          <p:cNvSpPr/>
          <p:nvPr/>
        </p:nvSpPr>
        <p:spPr bwMode="auto">
          <a:xfrm>
            <a:off x="4788237" y="2894724"/>
            <a:ext cx="2820609" cy="3540467"/>
          </a:xfrm>
          <a:prstGeom prst="ellipse">
            <a:avLst/>
          </a:prstGeom>
          <a:noFill/>
          <a:ln w="38100" cap="flat" cmpd="sng" algn="ctr">
            <a:solidFill>
              <a:schemeClr val="bg1"/>
            </a:solidFill>
            <a:prstDash val="dash"/>
            <a:round/>
            <a:headEnd type="none" w="med" len="med"/>
            <a:tailEnd type="none" w="med" len="med"/>
          </a:ln>
          <a:effectLst/>
        </p:spPr>
        <p:txBody>
          <a:bodyPr vert="horz" wrap="square" lIns="67238" tIns="33619" rIns="67238" bIns="33619" numCol="1" rtlCol="0" anchor="t" anchorCtr="0" compatLnSpc="1">
            <a:prstTxWarp prst="textNoShape">
              <a:avLst/>
            </a:prstTxWarp>
            <a:spAutoFit/>
          </a:bodyPr>
          <a:lstStyle/>
          <a:p>
            <a:pPr algn="ctr" defTabSz="672358" eaLnBrk="0" fontAlgn="base" hangingPunct="0">
              <a:spcBef>
                <a:spcPct val="0"/>
              </a:spcBef>
              <a:spcAft>
                <a:spcPct val="0"/>
              </a:spcAft>
            </a:pPr>
            <a:endParaRPr lang="en-US" sz="1029" b="1" dirty="0">
              <a:solidFill>
                <a:srgbClr val="FFFFFF"/>
              </a:solidFill>
              <a:latin typeface="Times New Roman"/>
            </a:endParaRPr>
          </a:p>
        </p:txBody>
      </p:sp>
      <p:sp>
        <p:nvSpPr>
          <p:cNvPr id="17" name="TextBox 16">
            <a:extLst>
              <a:ext uri="{FF2B5EF4-FFF2-40B4-BE49-F238E27FC236}">
                <a16:creationId xmlns:a16="http://schemas.microsoft.com/office/drawing/2014/main" id="{D6FDEEB2-375E-4E0D-BF35-8F9C6FF86FC1}"/>
              </a:ext>
            </a:extLst>
          </p:cNvPr>
          <p:cNvSpPr txBox="1"/>
          <p:nvPr/>
        </p:nvSpPr>
        <p:spPr>
          <a:xfrm rot="16200000">
            <a:off x="2688270" y="4313949"/>
            <a:ext cx="3030152" cy="273280"/>
          </a:xfrm>
          <a:prstGeom prst="rect">
            <a:avLst/>
          </a:prstGeom>
          <a:noFill/>
        </p:spPr>
        <p:txBody>
          <a:bodyPr wrap="square" rtlCol="0">
            <a:spAutoFit/>
          </a:bodyPr>
          <a:lstStyle/>
          <a:p>
            <a:pPr defTabSz="672358" eaLnBrk="0" fontAlgn="base" hangingPunct="0">
              <a:spcBef>
                <a:spcPct val="0"/>
              </a:spcBef>
              <a:spcAft>
                <a:spcPct val="0"/>
              </a:spcAft>
            </a:pPr>
            <a:r>
              <a:rPr lang="en-US" sz="1176" b="1" dirty="0">
                <a:solidFill>
                  <a:srgbClr val="FFFF00"/>
                </a:solidFill>
                <a:latin typeface="Arial Black" panose="020B0A04020102020204" pitchFamily="34" charset="0"/>
              </a:rPr>
              <a:t>Key spiritual growth principles</a:t>
            </a:r>
          </a:p>
        </p:txBody>
      </p:sp>
      <p:sp>
        <p:nvSpPr>
          <p:cNvPr id="20" name="TextBox 19">
            <a:extLst>
              <a:ext uri="{FF2B5EF4-FFF2-40B4-BE49-F238E27FC236}">
                <a16:creationId xmlns:a16="http://schemas.microsoft.com/office/drawing/2014/main" id="{E2CBF69F-9B63-43F4-9D99-A10A9F6AE038}"/>
              </a:ext>
            </a:extLst>
          </p:cNvPr>
          <p:cNvSpPr txBox="1"/>
          <p:nvPr/>
        </p:nvSpPr>
        <p:spPr>
          <a:xfrm rot="16200000">
            <a:off x="2907664" y="4517234"/>
            <a:ext cx="3039615" cy="273280"/>
          </a:xfrm>
          <a:prstGeom prst="rect">
            <a:avLst/>
          </a:prstGeom>
          <a:noFill/>
        </p:spPr>
        <p:txBody>
          <a:bodyPr wrap="none" rtlCol="0">
            <a:spAutoFit/>
          </a:bodyPr>
          <a:lstStyle/>
          <a:p>
            <a:pPr algn="ctr" defTabSz="672358" eaLnBrk="0" fontAlgn="base" hangingPunct="0">
              <a:spcBef>
                <a:spcPct val="0"/>
              </a:spcBef>
              <a:spcAft>
                <a:spcPct val="0"/>
              </a:spcAft>
            </a:pPr>
            <a:r>
              <a:rPr lang="en-US" sz="1176" b="1" dirty="0">
                <a:solidFill>
                  <a:srgbClr val="FFFF00"/>
                </a:solidFill>
                <a:latin typeface="Arial Black" panose="020B0A04020102020204" pitchFamily="34" charset="0"/>
              </a:rPr>
              <a:t>emphasized at the individual level.</a:t>
            </a:r>
          </a:p>
        </p:txBody>
      </p:sp>
      <p:sp>
        <p:nvSpPr>
          <p:cNvPr id="21" name="Line 32">
            <a:extLst>
              <a:ext uri="{FF2B5EF4-FFF2-40B4-BE49-F238E27FC236}">
                <a16:creationId xmlns:a16="http://schemas.microsoft.com/office/drawing/2014/main" id="{89353EBD-172B-4283-AA75-4F4398FF1995}"/>
              </a:ext>
            </a:extLst>
          </p:cNvPr>
          <p:cNvSpPr>
            <a:spLocks noChangeShapeType="1"/>
          </p:cNvSpPr>
          <p:nvPr/>
        </p:nvSpPr>
        <p:spPr bwMode="auto">
          <a:xfrm flipV="1">
            <a:off x="4788236" y="4416175"/>
            <a:ext cx="6086" cy="316933"/>
          </a:xfrm>
          <a:prstGeom prst="line">
            <a:avLst/>
          </a:prstGeom>
          <a:noFill/>
          <a:ln w="762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22" name="Line 32">
            <a:extLst>
              <a:ext uri="{FF2B5EF4-FFF2-40B4-BE49-F238E27FC236}">
                <a16:creationId xmlns:a16="http://schemas.microsoft.com/office/drawing/2014/main" id="{B50A7A59-933F-49E8-B79C-FD7F03B6EC06}"/>
              </a:ext>
            </a:extLst>
          </p:cNvPr>
          <p:cNvSpPr>
            <a:spLocks noChangeShapeType="1"/>
          </p:cNvSpPr>
          <p:nvPr/>
        </p:nvSpPr>
        <p:spPr bwMode="auto">
          <a:xfrm>
            <a:off x="7572103" y="4306388"/>
            <a:ext cx="36742" cy="347665"/>
          </a:xfrm>
          <a:prstGeom prst="line">
            <a:avLst/>
          </a:prstGeom>
          <a:noFill/>
          <a:ln w="7620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cxnSp>
        <p:nvCxnSpPr>
          <p:cNvPr id="25" name="Straight Arrow Connector 24">
            <a:extLst>
              <a:ext uri="{FF2B5EF4-FFF2-40B4-BE49-F238E27FC236}">
                <a16:creationId xmlns:a16="http://schemas.microsoft.com/office/drawing/2014/main" id="{D22361C8-4FC3-45AA-9C1B-603E3CD275DD}"/>
              </a:ext>
            </a:extLst>
          </p:cNvPr>
          <p:cNvCxnSpPr/>
          <p:nvPr/>
        </p:nvCxnSpPr>
        <p:spPr bwMode="auto">
          <a:xfrm>
            <a:off x="13480720" y="1355841"/>
            <a:ext cx="672376" cy="672376"/>
          </a:xfrm>
          <a:prstGeom prst="straightConnector1">
            <a:avLst/>
          </a:prstGeom>
          <a:noFill/>
          <a:ln>
            <a:noFill/>
            <a:tailEnd type="triangle"/>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a:extLst>
              <a:ext uri="{FF2B5EF4-FFF2-40B4-BE49-F238E27FC236}">
                <a16:creationId xmlns:a16="http://schemas.microsoft.com/office/drawing/2014/main" id="{BCC57D6F-8D1A-436B-B857-8034EDB6C1E4}"/>
              </a:ext>
            </a:extLst>
          </p:cNvPr>
          <p:cNvCxnSpPr/>
          <p:nvPr/>
        </p:nvCxnSpPr>
        <p:spPr bwMode="auto">
          <a:xfrm>
            <a:off x="6043470" y="795528"/>
            <a:ext cx="39553" cy="56031"/>
          </a:xfrm>
          <a:prstGeom prst="straightConnector1">
            <a:avLst/>
          </a:prstGeom>
          <a:noFill/>
          <a:ln>
            <a:noFill/>
            <a:tailEnd type="triangle"/>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390" name="Straight Arrow Connector 144389">
            <a:extLst>
              <a:ext uri="{FF2B5EF4-FFF2-40B4-BE49-F238E27FC236}">
                <a16:creationId xmlns:a16="http://schemas.microsoft.com/office/drawing/2014/main" id="{2E947088-9A9C-4CF3-9106-1FAC4F383989}"/>
              </a:ext>
            </a:extLst>
          </p:cNvPr>
          <p:cNvCxnSpPr/>
          <p:nvPr/>
        </p:nvCxnSpPr>
        <p:spPr bwMode="auto">
          <a:xfrm>
            <a:off x="13760877" y="1438694"/>
            <a:ext cx="672376" cy="672376"/>
          </a:xfrm>
          <a:prstGeom prst="straightConnector1">
            <a:avLst/>
          </a:prstGeom>
          <a:noFill/>
          <a:ln>
            <a:noFill/>
            <a:tailEnd type="triangle"/>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394" name="TextBox 144393">
            <a:extLst>
              <a:ext uri="{FF2B5EF4-FFF2-40B4-BE49-F238E27FC236}">
                <a16:creationId xmlns:a16="http://schemas.microsoft.com/office/drawing/2014/main" id="{E5152274-55F4-4208-83B7-883F0AC12E07}"/>
              </a:ext>
            </a:extLst>
          </p:cNvPr>
          <p:cNvSpPr txBox="1"/>
          <p:nvPr/>
        </p:nvSpPr>
        <p:spPr>
          <a:xfrm>
            <a:off x="6867408" y="6350114"/>
            <a:ext cx="1854995" cy="397801"/>
          </a:xfrm>
          <a:prstGeom prst="rect">
            <a:avLst/>
          </a:prstGeom>
          <a:noFill/>
        </p:spPr>
        <p:txBody>
          <a:bodyPr wrap="none" rtlCol="0">
            <a:spAutoFit/>
          </a:bodyPr>
          <a:lstStyle/>
          <a:p>
            <a:pPr defTabSz="672358" eaLnBrk="0" fontAlgn="base" hangingPunct="0">
              <a:spcBef>
                <a:spcPct val="0"/>
              </a:spcBef>
              <a:spcAft>
                <a:spcPct val="0"/>
              </a:spcAft>
            </a:pPr>
            <a:r>
              <a:rPr lang="en-US" sz="1029" b="1" dirty="0">
                <a:solidFill>
                  <a:srgbClr val="000000"/>
                </a:solidFill>
                <a:latin typeface="Times New Roman" panose="02020603050405020304" pitchFamily="18" charset="0"/>
                <a:cs typeface="Times New Roman" panose="02020603050405020304" pitchFamily="18" charset="0"/>
              </a:rPr>
              <a:t>** </a:t>
            </a:r>
            <a:r>
              <a:rPr lang="en-US" sz="956" b="1" dirty="0">
                <a:solidFill>
                  <a:srgbClr val="000000"/>
                </a:solidFill>
                <a:latin typeface="Times New Roman" panose="02020603050405020304" pitchFamily="18" charset="0"/>
                <a:cs typeface="Times New Roman" panose="02020603050405020304" pitchFamily="18" charset="0"/>
              </a:rPr>
              <a:t>Also includes the elements of</a:t>
            </a:r>
          </a:p>
          <a:p>
            <a:pPr defTabSz="672358" eaLnBrk="0" fontAlgn="base" hangingPunct="0">
              <a:spcBef>
                <a:spcPct val="0"/>
              </a:spcBef>
              <a:spcAft>
                <a:spcPct val="0"/>
              </a:spcAft>
            </a:pPr>
            <a:r>
              <a:rPr lang="en-US" sz="956" b="1" dirty="0">
                <a:solidFill>
                  <a:srgbClr val="000000"/>
                </a:solidFill>
                <a:latin typeface="Times New Roman" panose="02020603050405020304" pitchFamily="18" charset="0"/>
                <a:cs typeface="Times New Roman" panose="02020603050405020304" pitchFamily="18" charset="0"/>
              </a:rPr>
              <a:t>     Prayer, Care, and the Word.</a:t>
            </a:r>
          </a:p>
        </p:txBody>
      </p:sp>
      <p:sp>
        <p:nvSpPr>
          <p:cNvPr id="2" name="TextBox 1">
            <a:extLst>
              <a:ext uri="{FF2B5EF4-FFF2-40B4-BE49-F238E27FC236}">
                <a16:creationId xmlns:a16="http://schemas.microsoft.com/office/drawing/2014/main" id="{0F002F94-01F9-4E2B-9D93-2D337E92E517}"/>
              </a:ext>
            </a:extLst>
          </p:cNvPr>
          <p:cNvSpPr txBox="1"/>
          <p:nvPr/>
        </p:nvSpPr>
        <p:spPr>
          <a:xfrm rot="16200000">
            <a:off x="6666045" y="4384499"/>
            <a:ext cx="2944900" cy="635174"/>
          </a:xfrm>
          <a:prstGeom prst="rect">
            <a:avLst/>
          </a:prstGeom>
          <a:noFill/>
        </p:spPr>
        <p:txBody>
          <a:bodyPr wrap="square" rtlCol="0">
            <a:spAutoFit/>
          </a:bodyPr>
          <a:lstStyle/>
          <a:p>
            <a:pPr algn="ctr" defTabSz="672358" eaLnBrk="0" fontAlgn="base" hangingPunct="0">
              <a:spcBef>
                <a:spcPct val="0"/>
              </a:spcBef>
              <a:spcAft>
                <a:spcPct val="0"/>
              </a:spcAft>
            </a:pPr>
            <a:r>
              <a:rPr lang="en-US" sz="1176" b="1" dirty="0">
                <a:solidFill>
                  <a:srgbClr val="FFFF00"/>
                </a:solidFill>
                <a:latin typeface="Arial Black" panose="020B0A04020102020204" pitchFamily="34" charset="0"/>
                <a:cs typeface="Times New Roman" panose="02020603050405020304" pitchFamily="18" charset="0"/>
              </a:rPr>
              <a:t>The foundation of church growth</a:t>
            </a:r>
            <a:r>
              <a:rPr lang="en-US" sz="1176" b="1" dirty="0">
                <a:solidFill>
                  <a:srgbClr val="FFFFFF"/>
                </a:solidFill>
                <a:latin typeface="Arial Black" panose="020B0A04020102020204" pitchFamily="34" charset="0"/>
                <a:cs typeface="Times New Roman" panose="02020603050405020304" pitchFamily="18" charset="0"/>
              </a:rPr>
              <a:t> </a:t>
            </a:r>
            <a:r>
              <a:rPr lang="en-US" sz="1176" b="1" dirty="0">
                <a:solidFill>
                  <a:srgbClr val="FFFF00"/>
                </a:solidFill>
                <a:latin typeface="Arial Black" panose="020B0A04020102020204" pitchFamily="34" charset="0"/>
                <a:cs typeface="Times New Roman" panose="02020603050405020304" pitchFamily="18" charset="0"/>
              </a:rPr>
              <a:t>is the spiritual growth of its’</a:t>
            </a:r>
            <a:r>
              <a:rPr lang="en-US" sz="1176" b="1" dirty="0">
                <a:solidFill>
                  <a:srgbClr val="FFFFFF"/>
                </a:solidFill>
                <a:latin typeface="Arial Black" panose="020B0A04020102020204" pitchFamily="34" charset="0"/>
                <a:cs typeface="Times New Roman" panose="02020603050405020304" pitchFamily="18" charset="0"/>
              </a:rPr>
              <a:t> </a:t>
            </a:r>
            <a:r>
              <a:rPr lang="en-US" sz="1176" b="1" dirty="0">
                <a:solidFill>
                  <a:srgbClr val="FFFF00"/>
                </a:solidFill>
                <a:latin typeface="Arial Black" panose="020B0A04020102020204" pitchFamily="34" charset="0"/>
                <a:cs typeface="Times New Roman" panose="02020603050405020304" pitchFamily="18" charset="0"/>
              </a:rPr>
              <a:t>members.</a:t>
            </a:r>
          </a:p>
        </p:txBody>
      </p:sp>
      <p:sp>
        <p:nvSpPr>
          <p:cNvPr id="27" name="TextBox 26">
            <a:extLst>
              <a:ext uri="{FF2B5EF4-FFF2-40B4-BE49-F238E27FC236}">
                <a16:creationId xmlns:a16="http://schemas.microsoft.com/office/drawing/2014/main" id="{0AAD0F0A-0089-4A19-8D1C-DC1E3CBBD114}"/>
              </a:ext>
            </a:extLst>
          </p:cNvPr>
          <p:cNvSpPr txBox="1"/>
          <p:nvPr/>
        </p:nvSpPr>
        <p:spPr>
          <a:xfrm>
            <a:off x="3551261" y="6286597"/>
            <a:ext cx="1636988" cy="533608"/>
          </a:xfrm>
          <a:prstGeom prst="rect">
            <a:avLst/>
          </a:prstGeom>
          <a:noFill/>
        </p:spPr>
        <p:txBody>
          <a:bodyPr wrap="none" rtlCol="0">
            <a:spAutoFit/>
          </a:bodyPr>
          <a:lstStyle/>
          <a:p>
            <a:pPr algn="ctr" defTabSz="672358" eaLnBrk="0" fontAlgn="base" hangingPunct="0">
              <a:spcBef>
                <a:spcPct val="0"/>
              </a:spcBef>
              <a:spcAft>
                <a:spcPct val="0"/>
              </a:spcAft>
            </a:pPr>
            <a:r>
              <a:rPr lang="en-US" sz="956" b="1" dirty="0">
                <a:solidFill>
                  <a:srgbClr val="000000"/>
                </a:solidFill>
                <a:latin typeface="Times New Roman" panose="02020603050405020304" pitchFamily="18" charset="0"/>
                <a:cs typeface="Times New Roman" panose="02020603050405020304" pitchFamily="18" charset="0"/>
              </a:rPr>
              <a:t>All  of  these ministries  and</a:t>
            </a:r>
          </a:p>
          <a:p>
            <a:pPr algn="ctr" defTabSz="672358" eaLnBrk="0" fontAlgn="base" hangingPunct="0">
              <a:spcBef>
                <a:spcPct val="0"/>
              </a:spcBef>
              <a:spcAft>
                <a:spcPct val="0"/>
              </a:spcAft>
            </a:pPr>
            <a:r>
              <a:rPr lang="en-US" sz="956" b="1" dirty="0">
                <a:solidFill>
                  <a:srgbClr val="000000"/>
                </a:solidFill>
                <a:latin typeface="Times New Roman" panose="02020603050405020304" pitchFamily="18" charset="0"/>
                <a:cs typeface="Times New Roman" panose="02020603050405020304" pitchFamily="18" charset="0"/>
              </a:rPr>
              <a:t>principles  working  in the</a:t>
            </a:r>
          </a:p>
          <a:p>
            <a:pPr algn="ctr" defTabSz="672358" eaLnBrk="0" fontAlgn="base" hangingPunct="0">
              <a:spcBef>
                <a:spcPct val="0"/>
              </a:spcBef>
              <a:spcAft>
                <a:spcPct val="0"/>
              </a:spcAft>
            </a:pPr>
            <a:r>
              <a:rPr lang="en-US" sz="956" b="1" dirty="0">
                <a:solidFill>
                  <a:srgbClr val="000000"/>
                </a:solidFill>
                <a:latin typeface="Times New Roman" panose="02020603050405020304" pitchFamily="18" charset="0"/>
                <a:cs typeface="Times New Roman" panose="02020603050405020304" pitchFamily="18" charset="0"/>
              </a:rPr>
              <a:t>agape love of God.</a:t>
            </a:r>
          </a:p>
        </p:txBody>
      </p:sp>
      <p:sp>
        <p:nvSpPr>
          <p:cNvPr id="33" name="TextBox 32">
            <a:extLst>
              <a:ext uri="{FF2B5EF4-FFF2-40B4-BE49-F238E27FC236}">
                <a16:creationId xmlns:a16="http://schemas.microsoft.com/office/drawing/2014/main" id="{8DC90A12-FECA-4443-9BFD-BD9F6F9AEA83}"/>
              </a:ext>
            </a:extLst>
          </p:cNvPr>
          <p:cNvSpPr txBox="1"/>
          <p:nvPr/>
        </p:nvSpPr>
        <p:spPr>
          <a:xfrm rot="16200000">
            <a:off x="4411068" y="4484871"/>
            <a:ext cx="1309664" cy="318549"/>
          </a:xfrm>
          <a:prstGeom prst="rect">
            <a:avLst/>
          </a:prstGeom>
          <a:noFill/>
        </p:spPr>
        <p:txBody>
          <a:bodyPr wrap="square" rtlCol="0">
            <a:spAutoFit/>
          </a:bodyPr>
          <a:lstStyle/>
          <a:p>
            <a:pPr defTabSz="672358" eaLnBrk="0" fontAlgn="base" hangingPunct="0">
              <a:spcBef>
                <a:spcPct val="0"/>
              </a:spcBef>
              <a:spcAft>
                <a:spcPct val="0"/>
              </a:spcAft>
            </a:pPr>
            <a:r>
              <a:rPr lang="en-US" sz="735" b="1" dirty="0">
                <a:solidFill>
                  <a:srgbClr val="FFFFFF"/>
                </a:solidFill>
                <a:latin typeface="Arial Black" panose="020B0A04020102020204" pitchFamily="34" charset="0"/>
              </a:rPr>
              <a:t>Spiritual Growth Cycle</a:t>
            </a:r>
          </a:p>
        </p:txBody>
      </p:sp>
    </p:spTree>
    <p:extLst>
      <p:ext uri="{BB962C8B-B14F-4D97-AF65-F5344CB8AC3E}">
        <p14:creationId xmlns:p14="http://schemas.microsoft.com/office/powerpoint/2010/main" val="3201734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3"/>
          <p:cNvSpPr>
            <a:spLocks noGrp="1" noChangeArrowheads="1"/>
          </p:cNvSpPr>
          <p:nvPr>
            <p:ph type="body" idx="1"/>
          </p:nvPr>
        </p:nvSpPr>
        <p:spPr>
          <a:xfrm>
            <a:off x="3518560" y="67705"/>
            <a:ext cx="5144376" cy="6723758"/>
          </a:xfrm>
          <a:solidFill>
            <a:srgbClr val="000000"/>
          </a:solidFill>
          <a:ln w="76200">
            <a:solidFill>
              <a:srgbClr val="FF0000"/>
            </a:solidFill>
            <a:miter lim="800000"/>
            <a:headEnd/>
            <a:tailEnd/>
          </a:ln>
        </p:spPr>
        <p:txBody>
          <a:bodyPr/>
          <a:lstStyle/>
          <a:p>
            <a:pPr>
              <a:buFontTx/>
              <a:buNone/>
            </a:pPr>
            <a:endParaRPr lang="en-US" altLang="en-US" sz="882" dirty="0"/>
          </a:p>
        </p:txBody>
      </p:sp>
      <p:sp>
        <p:nvSpPr>
          <p:cNvPr id="519171" name="Text Box 5"/>
          <p:cNvSpPr txBox="1">
            <a:spLocks noChangeArrowheads="1"/>
          </p:cNvSpPr>
          <p:nvPr/>
        </p:nvSpPr>
        <p:spPr bwMode="auto">
          <a:xfrm>
            <a:off x="4154602" y="262647"/>
            <a:ext cx="184731" cy="228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882" dirty="0">
              <a:solidFill>
                <a:srgbClr val="000000"/>
              </a:solidFill>
              <a:latin typeface="Times New Roman" panose="02020603050405020304" pitchFamily="18" charset="0"/>
            </a:endParaRPr>
          </a:p>
        </p:txBody>
      </p:sp>
      <p:sp>
        <p:nvSpPr>
          <p:cNvPr id="519172" name="Text Box 6"/>
          <p:cNvSpPr txBox="1">
            <a:spLocks noChangeArrowheads="1"/>
          </p:cNvSpPr>
          <p:nvPr/>
        </p:nvSpPr>
        <p:spPr bwMode="auto">
          <a:xfrm>
            <a:off x="3618949" y="68809"/>
            <a:ext cx="4886398" cy="228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882" dirty="0">
              <a:solidFill>
                <a:srgbClr val="000000"/>
              </a:solidFill>
              <a:latin typeface="Times New Roman" panose="02020603050405020304" pitchFamily="18" charset="0"/>
            </a:endParaRPr>
          </a:p>
        </p:txBody>
      </p:sp>
      <p:sp>
        <p:nvSpPr>
          <p:cNvPr id="513029" name="Text Box 8"/>
          <p:cNvSpPr txBox="1">
            <a:spLocks noChangeArrowheads="1"/>
          </p:cNvSpPr>
          <p:nvPr/>
        </p:nvSpPr>
        <p:spPr bwMode="auto">
          <a:xfrm>
            <a:off x="3694825" y="132238"/>
            <a:ext cx="4802351" cy="1609993"/>
          </a:xfrm>
          <a:prstGeom prst="rect">
            <a:avLst/>
          </a:prstGeom>
          <a:solidFill>
            <a:srgbClr val="FFFF00"/>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324" dirty="0">
                <a:solidFill>
                  <a:srgbClr val="000000"/>
                </a:solidFill>
              </a:rPr>
              <a:t>Spiritual Growth Cycle</a:t>
            </a:r>
          </a:p>
          <a:p>
            <a:pPr algn="ctr" defTabSz="672358" eaLnBrk="0" fontAlgn="base" hangingPunct="0">
              <a:spcBef>
                <a:spcPct val="0"/>
              </a:spcBef>
              <a:spcAft>
                <a:spcPct val="0"/>
              </a:spcAft>
            </a:pPr>
            <a:r>
              <a:rPr lang="en-US" altLang="en-US" sz="1176" dirty="0">
                <a:solidFill>
                  <a:srgbClr val="000000"/>
                </a:solidFill>
              </a:rPr>
              <a:t>Becoming a Book of Acts Christian</a:t>
            </a:r>
          </a:p>
          <a:p>
            <a:pPr defTabSz="672358" eaLnBrk="0" fontAlgn="base" hangingPunct="0">
              <a:spcBef>
                <a:spcPct val="0"/>
              </a:spcBef>
              <a:spcAft>
                <a:spcPct val="0"/>
              </a:spcAft>
            </a:pPr>
            <a:endParaRPr lang="en-US" altLang="en-US" sz="100" dirty="0">
              <a:solidFill>
                <a:srgbClr val="000000"/>
              </a:solidFill>
            </a:endParaRPr>
          </a:p>
          <a:p>
            <a:pPr algn="just" defTabSz="672358" eaLnBrk="0" fontAlgn="base" hangingPunct="0"/>
            <a:r>
              <a:rPr lang="en-US" altLang="en-US" sz="882" b="0" dirty="0">
                <a:solidFill>
                  <a:srgbClr val="000000"/>
                </a:solidFill>
                <a:latin typeface="Arial Black" panose="020B0A04020102020204" pitchFamily="34" charset="0"/>
              </a:rPr>
              <a:t>Just as oxygen is the key element in our  natural  ecosystem  for us to live,  </a:t>
            </a:r>
            <a:r>
              <a:rPr lang="en-US" altLang="en-US" sz="882" b="0" dirty="0">
                <a:solidFill>
                  <a:srgbClr val="FF0000"/>
                </a:solidFill>
                <a:latin typeface="Arial Black" panose="020B0A04020102020204" pitchFamily="34" charset="0"/>
              </a:rPr>
              <a:t>perfect love  </a:t>
            </a:r>
            <a:r>
              <a:rPr lang="en-US" altLang="en-US" sz="882" b="0" dirty="0">
                <a:solidFill>
                  <a:srgbClr val="000000"/>
                </a:solidFill>
                <a:latin typeface="Arial Black" panose="020B0A04020102020204" pitchFamily="34" charset="0"/>
              </a:rPr>
              <a:t>is  the key element in  God’s  ecosystem  for  the  spiritual   man  to  grow  and  be  productive.    It  is  the   key  element and driving force in a </a:t>
            </a:r>
            <a:r>
              <a:rPr lang="en-US" altLang="en-US" sz="882" b="0" dirty="0">
                <a:solidFill>
                  <a:srgbClr val="2D2DB9"/>
                </a:solidFill>
                <a:latin typeface="Arial Black" panose="020B0A04020102020204" pitchFamily="34" charset="0"/>
              </a:rPr>
              <a:t>growing relationship with God</a:t>
            </a:r>
            <a:r>
              <a:rPr lang="en-US" altLang="en-US" sz="882" b="0" dirty="0">
                <a:solidFill>
                  <a:srgbClr val="006600"/>
                </a:solidFill>
                <a:latin typeface="Arial Black" panose="020B0A04020102020204" pitchFamily="34" charset="0"/>
              </a:rPr>
              <a:t>, transformation of the inner man </a:t>
            </a:r>
            <a:r>
              <a:rPr lang="en-US" altLang="en-US" sz="882" b="0" dirty="0">
                <a:solidFill>
                  <a:srgbClr val="000000"/>
                </a:solidFill>
                <a:latin typeface="Arial Black" panose="020B0A04020102020204" pitchFamily="34" charset="0"/>
              </a:rPr>
              <a:t>and </a:t>
            </a:r>
            <a:r>
              <a:rPr lang="en-US" altLang="en-US" sz="882" b="0" dirty="0">
                <a:solidFill>
                  <a:srgbClr val="660066"/>
                </a:solidFill>
                <a:latin typeface="Arial Black" panose="020B0A04020102020204" pitchFamily="34" charset="0"/>
              </a:rPr>
              <a:t>dominion in the harvest field and battlefield (doing God’s will and work) </a:t>
            </a:r>
            <a:endParaRPr lang="en-US" altLang="en-US" sz="882" b="0" dirty="0">
              <a:solidFill>
                <a:srgbClr val="000000"/>
              </a:solidFill>
              <a:latin typeface="Times New Roman"/>
            </a:endParaRPr>
          </a:p>
          <a:p>
            <a:pPr algn="just" defTabSz="672358" eaLnBrk="0" fontAlgn="base" hangingPunct="0">
              <a:lnSpc>
                <a:spcPct val="115000"/>
              </a:lnSpc>
            </a:pPr>
            <a:r>
              <a:rPr lang="en-US" sz="882" i="1" dirty="0">
                <a:solidFill>
                  <a:srgbClr val="FF0000"/>
                </a:solidFill>
                <a:latin typeface="Arial Black" panose="020B0A04020102020204" pitchFamily="34" charset="0"/>
                <a:ea typeface="Times New Roman" panose="02020603050405020304" pitchFamily="18" charset="0"/>
                <a:cs typeface="Times New Roman" panose="02020603050405020304" pitchFamily="18" charset="0"/>
              </a:rPr>
              <a:t>“Though I have all spiritual gifts . . .  give all my goods to the poor  . . .  give my body to be burned, and have not love, it is nothing” (1 Cor. 13:1-3).</a:t>
            </a:r>
            <a:endParaRPr lang="en-US" sz="882" dirty="0">
              <a:solidFill>
                <a:srgbClr val="000000"/>
              </a:solidFill>
              <a:latin typeface="Arial Black" panose="020B0A04020102020204" pitchFamily="34" charset="0"/>
            </a:endParaRPr>
          </a:p>
        </p:txBody>
      </p:sp>
      <p:sp>
        <p:nvSpPr>
          <p:cNvPr id="519174" name="Text Box 9"/>
          <p:cNvSpPr txBox="1">
            <a:spLocks noChangeArrowheads="1"/>
          </p:cNvSpPr>
          <p:nvPr/>
        </p:nvSpPr>
        <p:spPr bwMode="auto">
          <a:xfrm>
            <a:off x="5860202" y="2513239"/>
            <a:ext cx="184731" cy="296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1324" dirty="0">
              <a:solidFill>
                <a:srgbClr val="000000"/>
              </a:solidFill>
              <a:latin typeface="Elephant" panose="02020904090505020303" pitchFamily="18" charset="0"/>
            </a:endParaRPr>
          </a:p>
        </p:txBody>
      </p:sp>
      <p:sp>
        <p:nvSpPr>
          <p:cNvPr id="519175" name="Text Box 12"/>
          <p:cNvSpPr txBox="1">
            <a:spLocks noChangeArrowheads="1"/>
          </p:cNvSpPr>
          <p:nvPr/>
        </p:nvSpPr>
        <p:spPr bwMode="auto">
          <a:xfrm>
            <a:off x="5916233" y="2829582"/>
            <a:ext cx="184731" cy="544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endParaRPr lang="en-US" altLang="en-US" sz="2941" dirty="0">
              <a:solidFill>
                <a:srgbClr val="000000"/>
              </a:solidFill>
              <a:latin typeface="Elephant" panose="02020904090505020303" pitchFamily="18" charset="0"/>
            </a:endParaRPr>
          </a:p>
        </p:txBody>
      </p:sp>
      <p:grpSp>
        <p:nvGrpSpPr>
          <p:cNvPr id="519176" name="Group 13"/>
          <p:cNvGrpSpPr>
            <a:grpSpLocks/>
          </p:cNvGrpSpPr>
          <p:nvPr/>
        </p:nvGrpSpPr>
        <p:grpSpPr bwMode="auto">
          <a:xfrm>
            <a:off x="3645798" y="1742231"/>
            <a:ext cx="4930756" cy="5001372"/>
            <a:chOff x="192" y="1226"/>
            <a:chExt cx="4224" cy="4456"/>
          </a:xfrm>
        </p:grpSpPr>
        <p:sp>
          <p:nvSpPr>
            <p:cNvPr id="519185" name="Oval 14"/>
            <p:cNvSpPr>
              <a:spLocks noChangeArrowheads="1"/>
            </p:cNvSpPr>
            <p:nvPr/>
          </p:nvSpPr>
          <p:spPr bwMode="auto">
            <a:xfrm>
              <a:off x="192" y="1226"/>
              <a:ext cx="4224" cy="4456"/>
            </a:xfrm>
            <a:prstGeom prst="ellipse">
              <a:avLst/>
            </a:prstGeom>
            <a:solidFill>
              <a:srgbClr val="FF0000"/>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000000"/>
                </a:solidFill>
              </a:endParaRPr>
            </a:p>
          </p:txBody>
        </p:sp>
        <p:sp>
          <p:nvSpPr>
            <p:cNvPr id="519186" name="Oval 15"/>
            <p:cNvSpPr>
              <a:spLocks noChangeArrowheads="1"/>
            </p:cNvSpPr>
            <p:nvPr/>
          </p:nvSpPr>
          <p:spPr bwMode="auto">
            <a:xfrm>
              <a:off x="1043" y="3370"/>
              <a:ext cx="1680" cy="2064"/>
            </a:xfrm>
            <a:prstGeom prst="ellipse">
              <a:avLst/>
            </a:prstGeom>
            <a:solidFill>
              <a:srgbClr val="660066"/>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000000"/>
                </a:solidFill>
              </a:endParaRPr>
            </a:p>
          </p:txBody>
        </p:sp>
        <p:sp>
          <p:nvSpPr>
            <p:cNvPr id="519187" name="Text Box 16"/>
            <p:cNvSpPr txBox="1">
              <a:spLocks noChangeArrowheads="1"/>
            </p:cNvSpPr>
            <p:nvPr/>
          </p:nvSpPr>
          <p:spPr bwMode="auto">
            <a:xfrm>
              <a:off x="1109" y="3802"/>
              <a:ext cx="1547" cy="1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735" dirty="0">
                  <a:solidFill>
                    <a:srgbClr val="FFFFFF"/>
                  </a:solidFill>
                </a:rPr>
                <a:t>  </a:t>
              </a:r>
            </a:p>
            <a:p>
              <a:pPr algn="ctr" defTabSz="672358" eaLnBrk="0" fontAlgn="base" hangingPunct="0">
                <a:spcBef>
                  <a:spcPct val="0"/>
                </a:spcBef>
                <a:spcAft>
                  <a:spcPct val="0"/>
                </a:spcAft>
              </a:pPr>
              <a:r>
                <a:rPr lang="en-US" altLang="en-US" sz="1618" dirty="0">
                  <a:solidFill>
                    <a:srgbClr val="FFFFFF"/>
                  </a:solidFill>
                </a:rPr>
                <a:t>Dominion</a:t>
              </a:r>
            </a:p>
            <a:p>
              <a:pPr algn="ctr" defTabSz="672358" eaLnBrk="0" fontAlgn="base" hangingPunct="0">
                <a:spcBef>
                  <a:spcPct val="0"/>
                </a:spcBef>
                <a:spcAft>
                  <a:spcPct val="0"/>
                </a:spcAft>
              </a:pPr>
              <a:endParaRPr lang="en-US" altLang="en-US" sz="441" dirty="0">
                <a:solidFill>
                  <a:srgbClr val="FFFFFF"/>
                </a:solidFill>
              </a:endParaRPr>
            </a:p>
            <a:p>
              <a:pPr algn="ctr" defTabSz="672358" eaLnBrk="0" fontAlgn="base" hangingPunct="0">
                <a:spcBef>
                  <a:spcPct val="0"/>
                </a:spcBef>
                <a:spcAft>
                  <a:spcPct val="0"/>
                </a:spcAft>
              </a:pPr>
              <a:r>
                <a:rPr lang="en-US" altLang="en-US" sz="1250" dirty="0">
                  <a:solidFill>
                    <a:srgbClr val="FFFFFF"/>
                  </a:solidFill>
                </a:rPr>
                <a:t>(Engagement in</a:t>
              </a:r>
            </a:p>
            <a:p>
              <a:pPr algn="ctr" defTabSz="672358" eaLnBrk="0" fontAlgn="base" hangingPunct="0">
                <a:spcBef>
                  <a:spcPct val="0"/>
                </a:spcBef>
                <a:spcAft>
                  <a:spcPct val="0"/>
                </a:spcAft>
              </a:pPr>
              <a:r>
                <a:rPr lang="en-US" altLang="en-US" sz="1250" dirty="0">
                  <a:solidFill>
                    <a:srgbClr val="FFFFFF"/>
                  </a:solidFill>
                </a:rPr>
                <a:t>the Harvest Field</a:t>
              </a:r>
            </a:p>
            <a:p>
              <a:pPr algn="ctr" defTabSz="672358" eaLnBrk="0" fontAlgn="base" hangingPunct="0">
                <a:spcBef>
                  <a:spcPct val="0"/>
                </a:spcBef>
                <a:spcAft>
                  <a:spcPct val="0"/>
                </a:spcAft>
              </a:pPr>
              <a:r>
                <a:rPr lang="en-US" altLang="en-US" sz="1250" dirty="0">
                  <a:solidFill>
                    <a:srgbClr val="FFFFFF"/>
                  </a:solidFill>
                </a:rPr>
                <a:t>and Battlefield)</a:t>
              </a:r>
            </a:p>
            <a:p>
              <a:pPr algn="ctr" defTabSz="672358" eaLnBrk="0" fontAlgn="base" hangingPunct="0">
                <a:spcBef>
                  <a:spcPct val="0"/>
                </a:spcBef>
                <a:spcAft>
                  <a:spcPct val="0"/>
                </a:spcAft>
              </a:pPr>
              <a:endParaRPr lang="en-US" altLang="en-US" sz="1029" dirty="0">
                <a:solidFill>
                  <a:srgbClr val="FFFFFF"/>
                </a:solidFill>
              </a:endParaRPr>
            </a:p>
            <a:p>
              <a:pPr algn="ctr" defTabSz="672358" eaLnBrk="0" fontAlgn="base" hangingPunct="0">
                <a:spcBef>
                  <a:spcPct val="0"/>
                </a:spcBef>
                <a:spcAft>
                  <a:spcPct val="0"/>
                </a:spcAft>
              </a:pPr>
              <a:r>
                <a:rPr lang="en-US" altLang="en-US" sz="1176" dirty="0">
                  <a:solidFill>
                    <a:srgbClr val="FFFFFF"/>
                  </a:solidFill>
                  <a:latin typeface="Lucida Calligraphy" panose="03010101010101010101" pitchFamily="66" charset="0"/>
                </a:rPr>
                <a:t>   Outward Focus</a:t>
              </a:r>
            </a:p>
            <a:p>
              <a:pPr algn="ctr" defTabSz="672358" eaLnBrk="0" fontAlgn="base" hangingPunct="0">
                <a:spcBef>
                  <a:spcPct val="0"/>
                </a:spcBef>
                <a:spcAft>
                  <a:spcPct val="0"/>
                </a:spcAft>
              </a:pPr>
              <a:endParaRPr lang="en-US" altLang="en-US" sz="2941" dirty="0">
                <a:solidFill>
                  <a:srgbClr val="FFFFFF"/>
                </a:solidFill>
              </a:endParaRPr>
            </a:p>
          </p:txBody>
        </p:sp>
        <p:sp>
          <p:nvSpPr>
            <p:cNvPr id="519188" name="Oval 17"/>
            <p:cNvSpPr>
              <a:spLocks noChangeArrowheads="1"/>
            </p:cNvSpPr>
            <p:nvPr/>
          </p:nvSpPr>
          <p:spPr bwMode="auto">
            <a:xfrm>
              <a:off x="2483" y="2306"/>
              <a:ext cx="1680" cy="2064"/>
            </a:xfrm>
            <a:prstGeom prst="ellipse">
              <a:avLst/>
            </a:prstGeom>
            <a:solidFill>
              <a:srgbClr val="006600"/>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dirty="0">
                <a:solidFill>
                  <a:srgbClr val="000000"/>
                </a:solidFill>
                <a:latin typeface="Times New Roman" panose="02020603050405020304" pitchFamily="18" charset="0"/>
              </a:endParaRPr>
            </a:p>
          </p:txBody>
        </p:sp>
        <p:sp>
          <p:nvSpPr>
            <p:cNvPr id="519189" name="Text Box 18"/>
            <p:cNvSpPr txBox="1">
              <a:spLocks noChangeArrowheads="1"/>
            </p:cNvSpPr>
            <p:nvPr/>
          </p:nvSpPr>
          <p:spPr bwMode="auto">
            <a:xfrm>
              <a:off x="2502" y="2986"/>
              <a:ext cx="1710" cy="1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735" dirty="0">
                  <a:solidFill>
                    <a:srgbClr val="FFFFFF"/>
                  </a:solidFill>
                </a:rPr>
                <a:t> </a:t>
              </a:r>
            </a:p>
            <a:p>
              <a:pPr algn="ctr" defTabSz="672358" eaLnBrk="0" fontAlgn="base" hangingPunct="0">
                <a:spcBef>
                  <a:spcPct val="0"/>
                </a:spcBef>
                <a:spcAft>
                  <a:spcPct val="0"/>
                </a:spcAft>
              </a:pPr>
              <a:r>
                <a:rPr lang="en-US" altLang="en-US" sz="1471" dirty="0">
                  <a:solidFill>
                    <a:srgbClr val="FFFFFF"/>
                  </a:solidFill>
                </a:rPr>
                <a:t>Transformation</a:t>
              </a:r>
            </a:p>
            <a:p>
              <a:pPr algn="ctr" defTabSz="672358" eaLnBrk="0" fontAlgn="base" hangingPunct="0">
                <a:spcBef>
                  <a:spcPct val="0"/>
                </a:spcBef>
                <a:spcAft>
                  <a:spcPct val="0"/>
                </a:spcAft>
              </a:pPr>
              <a:r>
                <a:rPr lang="en-US" altLang="en-US" sz="1250" dirty="0">
                  <a:solidFill>
                    <a:srgbClr val="FFFFFF"/>
                  </a:solidFill>
                </a:rPr>
                <a:t>of the Inner Man</a:t>
              </a:r>
            </a:p>
            <a:p>
              <a:pPr algn="ctr" defTabSz="672358" eaLnBrk="0" fontAlgn="base" hangingPunct="0">
                <a:spcBef>
                  <a:spcPct val="0"/>
                </a:spcBef>
                <a:spcAft>
                  <a:spcPct val="0"/>
                </a:spcAft>
              </a:pPr>
              <a:endParaRPr lang="en-US" altLang="en-US" sz="588" dirty="0">
                <a:solidFill>
                  <a:srgbClr val="FFFFFF"/>
                </a:solidFill>
              </a:endParaRPr>
            </a:p>
            <a:p>
              <a:pPr algn="ctr" defTabSz="672358" eaLnBrk="0" fontAlgn="base" hangingPunct="0">
                <a:spcBef>
                  <a:spcPct val="0"/>
                </a:spcBef>
                <a:spcAft>
                  <a:spcPct val="0"/>
                </a:spcAft>
              </a:pPr>
              <a:r>
                <a:rPr lang="en-US" altLang="en-US" sz="1250" dirty="0">
                  <a:solidFill>
                    <a:srgbClr val="FFFFFF"/>
                  </a:solidFill>
                </a:rPr>
                <a:t>(Spiritual Growth)</a:t>
              </a:r>
            </a:p>
            <a:p>
              <a:pPr algn="ctr" defTabSz="672358" eaLnBrk="0" fontAlgn="base" hangingPunct="0">
                <a:spcBef>
                  <a:spcPct val="0"/>
                </a:spcBef>
                <a:spcAft>
                  <a:spcPct val="0"/>
                </a:spcAft>
              </a:pPr>
              <a:endParaRPr lang="en-US" altLang="en-US" sz="1029" dirty="0">
                <a:solidFill>
                  <a:srgbClr val="FFFFFF"/>
                </a:solidFill>
              </a:endParaRPr>
            </a:p>
            <a:p>
              <a:pPr algn="ctr" defTabSz="672358" eaLnBrk="0" fontAlgn="base" hangingPunct="0">
                <a:spcBef>
                  <a:spcPct val="0"/>
                </a:spcBef>
                <a:spcAft>
                  <a:spcPct val="0"/>
                </a:spcAft>
              </a:pPr>
              <a:r>
                <a:rPr lang="en-US" altLang="en-US" sz="1176" dirty="0">
                  <a:solidFill>
                    <a:srgbClr val="FFFFFF"/>
                  </a:solidFill>
                  <a:latin typeface="Lucida Calligraphy" panose="03010101010101010101" pitchFamily="66" charset="0"/>
                </a:rPr>
                <a:t>Inward Focus</a:t>
              </a:r>
            </a:p>
            <a:p>
              <a:pPr algn="ctr" defTabSz="672358" eaLnBrk="0" fontAlgn="base" hangingPunct="0">
                <a:spcBef>
                  <a:spcPct val="0"/>
                </a:spcBef>
                <a:spcAft>
                  <a:spcPct val="0"/>
                </a:spcAft>
              </a:pPr>
              <a:endParaRPr lang="en-US" altLang="en-US" sz="2941" dirty="0">
                <a:solidFill>
                  <a:srgbClr val="FFFFFF"/>
                </a:solidFill>
              </a:endParaRPr>
            </a:p>
          </p:txBody>
        </p:sp>
        <p:sp>
          <p:nvSpPr>
            <p:cNvPr id="519190" name="Oval 19"/>
            <p:cNvSpPr>
              <a:spLocks noChangeArrowheads="1"/>
            </p:cNvSpPr>
            <p:nvPr/>
          </p:nvSpPr>
          <p:spPr bwMode="auto">
            <a:xfrm>
              <a:off x="960" y="1586"/>
              <a:ext cx="1680" cy="2016"/>
            </a:xfrm>
            <a:prstGeom prst="ellipse">
              <a:avLst/>
            </a:prstGeom>
            <a:solidFill>
              <a:srgbClr val="0000CC"/>
            </a:solidFill>
            <a:ln w="571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000000"/>
                </a:solidFill>
              </a:endParaRPr>
            </a:p>
          </p:txBody>
        </p:sp>
        <p:sp>
          <p:nvSpPr>
            <p:cNvPr id="519191" name="Text Box 20"/>
            <p:cNvSpPr txBox="1">
              <a:spLocks noChangeArrowheads="1"/>
            </p:cNvSpPr>
            <p:nvPr/>
          </p:nvSpPr>
          <p:spPr bwMode="auto">
            <a:xfrm>
              <a:off x="1042" y="2122"/>
              <a:ext cx="1511" cy="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a:spcBef>
                  <a:spcPct val="20000"/>
                </a:spcBef>
                <a:buChar char="•"/>
                <a:defRPr sz="3200">
                  <a:solidFill>
                    <a:schemeClr val="tx1"/>
                  </a:solidFill>
                  <a:latin typeface="Times New Roman" panose="02020603050405020304" pitchFamily="18" charset="0"/>
                </a:defRPr>
              </a:lvl1pPr>
              <a:lvl2pPr marL="914400" indent="-457200">
                <a:spcBef>
                  <a:spcPct val="20000"/>
                </a:spcBef>
                <a:buChar char="–"/>
                <a:defRPr sz="2800">
                  <a:solidFill>
                    <a:schemeClr val="tx1"/>
                  </a:solidFill>
                  <a:latin typeface="Times New Roman" panose="02020603050405020304" pitchFamily="18" charset="0"/>
                </a:defRPr>
              </a:lvl2pPr>
              <a:lvl3pPr marL="1371600" indent="-457200">
                <a:spcBef>
                  <a:spcPct val="20000"/>
                </a:spcBef>
                <a:buChar char="•"/>
                <a:defRPr sz="2400">
                  <a:solidFill>
                    <a:schemeClr val="tx1"/>
                  </a:solidFill>
                  <a:latin typeface="Times New Roman" panose="02020603050405020304" pitchFamily="18" charset="0"/>
                </a:defRPr>
              </a:lvl3pPr>
              <a:lvl4pPr marL="1828800" indent="-457200">
                <a:spcBef>
                  <a:spcPct val="20000"/>
                </a:spcBef>
                <a:buChar char="–"/>
                <a:defRPr sz="2000">
                  <a:solidFill>
                    <a:schemeClr val="tx1"/>
                  </a:solidFill>
                  <a:latin typeface="Times New Roman" panose="02020603050405020304" pitchFamily="18" charset="0"/>
                </a:defRPr>
              </a:lvl4pPr>
              <a:lvl5pPr marL="2286000" indent="-457200">
                <a:spcBef>
                  <a:spcPct val="20000"/>
                </a:spcBef>
                <a:buChar char="»"/>
                <a:defRPr sz="2000">
                  <a:solidFill>
                    <a:schemeClr val="tx1"/>
                  </a:solidFill>
                  <a:latin typeface="Times New Roman" panose="02020603050405020304" pitchFamily="18" charset="0"/>
                </a:defRPr>
              </a:lvl5pPr>
              <a:lvl6pPr marL="2743200" indent="-4572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3200400" indent="-4572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657600" indent="-4572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4114800" indent="-4572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336179" indent="-336179" algn="ctr" defTabSz="672358" eaLnBrk="0" fontAlgn="base" hangingPunct="0">
                <a:spcBef>
                  <a:spcPct val="0"/>
                </a:spcBef>
                <a:spcAft>
                  <a:spcPct val="0"/>
                </a:spcAft>
                <a:buNone/>
              </a:pPr>
              <a:r>
                <a:rPr lang="en-US" altLang="en-US" sz="2059" b="1" dirty="0">
                  <a:solidFill>
                    <a:srgbClr val="FFFFFF"/>
                  </a:solidFill>
                  <a:latin typeface="Rockwell Extra Bold" panose="02060903040505020403" pitchFamily="18" charset="0"/>
                </a:rPr>
                <a:t> </a:t>
              </a:r>
              <a:r>
                <a:rPr lang="en-US" altLang="en-US" sz="1765" b="1" dirty="0">
                  <a:solidFill>
                    <a:srgbClr val="FFFFFF"/>
                  </a:solidFill>
                  <a:latin typeface="Rockwell Extra Bold" panose="02060903040505020403" pitchFamily="18" charset="0"/>
                </a:rPr>
                <a:t> </a:t>
              </a:r>
              <a:r>
                <a:rPr lang="en-US" altLang="en-US" sz="1471" b="1" dirty="0">
                  <a:solidFill>
                    <a:srgbClr val="FFFFFF"/>
                  </a:solidFill>
                  <a:latin typeface="Rockwell Extra Bold" panose="02060903040505020403" pitchFamily="18" charset="0"/>
                </a:rPr>
                <a:t>Relationship</a:t>
              </a:r>
            </a:p>
            <a:p>
              <a:pPr marL="336179" indent="-336179" algn="ctr" defTabSz="672358" eaLnBrk="0" fontAlgn="base" hangingPunct="0">
                <a:spcBef>
                  <a:spcPct val="0"/>
                </a:spcBef>
                <a:spcAft>
                  <a:spcPct val="0"/>
                </a:spcAft>
                <a:buNone/>
              </a:pPr>
              <a:r>
                <a:rPr lang="en-US" altLang="en-US" sz="1471" b="1" dirty="0">
                  <a:solidFill>
                    <a:srgbClr val="FFFFFF"/>
                  </a:solidFill>
                  <a:latin typeface="Rockwell Extra Bold" panose="02060903040505020403" pitchFamily="18" charset="0"/>
                </a:rPr>
                <a:t>     With God</a:t>
              </a:r>
              <a:r>
                <a:rPr lang="en-US" altLang="en-US" sz="1471" b="1" dirty="0">
                  <a:solidFill>
                    <a:srgbClr val="000000"/>
                  </a:solidFill>
                  <a:latin typeface="Rockwell Extra Bold" panose="02060903040505020403" pitchFamily="18" charset="0"/>
                </a:rPr>
                <a:t> </a:t>
              </a:r>
            </a:p>
            <a:p>
              <a:pPr marL="336179" indent="-336179" algn="ctr" defTabSz="672358" eaLnBrk="0" fontAlgn="base" hangingPunct="0">
                <a:spcBef>
                  <a:spcPct val="0"/>
                </a:spcBef>
                <a:spcAft>
                  <a:spcPct val="0"/>
                </a:spcAft>
                <a:buNone/>
              </a:pPr>
              <a:endParaRPr lang="en-US" altLang="en-US" sz="441" b="1" dirty="0">
                <a:solidFill>
                  <a:srgbClr val="000000"/>
                </a:solidFill>
                <a:latin typeface="Arial Black" panose="020B0A04020102020204" pitchFamily="34" charset="0"/>
              </a:endParaRPr>
            </a:p>
            <a:p>
              <a:pPr marL="336179" indent="-336179" algn="ctr" defTabSz="672358" eaLnBrk="0" fontAlgn="base" hangingPunct="0">
                <a:spcBef>
                  <a:spcPct val="0"/>
                </a:spcBef>
                <a:spcAft>
                  <a:spcPct val="0"/>
                </a:spcAft>
                <a:buNone/>
              </a:pPr>
              <a:r>
                <a:rPr lang="en-US" altLang="en-US" sz="1250" b="1" dirty="0">
                  <a:solidFill>
                    <a:srgbClr val="FFFFFF"/>
                  </a:solidFill>
                  <a:latin typeface="Rockwell Extra Bold" panose="02060903040505020403" pitchFamily="18" charset="0"/>
                </a:rPr>
                <a:t>  (Impartation)</a:t>
              </a:r>
            </a:p>
            <a:p>
              <a:pPr marL="336179" indent="-336179" algn="ctr" defTabSz="672358" eaLnBrk="0" fontAlgn="base" hangingPunct="0">
                <a:spcBef>
                  <a:spcPct val="0"/>
                </a:spcBef>
                <a:spcAft>
                  <a:spcPct val="0"/>
                </a:spcAft>
                <a:buNone/>
              </a:pPr>
              <a:endParaRPr lang="en-US" altLang="en-US" sz="1250" b="1" dirty="0">
                <a:solidFill>
                  <a:srgbClr val="FFFFFF"/>
                </a:solidFill>
                <a:latin typeface="Rockwell Extra Bold" panose="02060903040505020403" pitchFamily="18" charset="0"/>
              </a:endParaRPr>
            </a:p>
            <a:p>
              <a:pPr marL="336179" indent="-336179" algn="ctr" defTabSz="672358" eaLnBrk="0" fontAlgn="base" hangingPunct="0">
                <a:spcBef>
                  <a:spcPct val="0"/>
                </a:spcBef>
                <a:spcAft>
                  <a:spcPct val="0"/>
                </a:spcAft>
                <a:buNone/>
              </a:pPr>
              <a:r>
                <a:rPr lang="en-US" altLang="en-US" sz="1176" b="1" dirty="0">
                  <a:solidFill>
                    <a:srgbClr val="FFFFFF"/>
                  </a:solidFill>
                  <a:latin typeface="Lucida Calligraphy" panose="03010101010101010101" pitchFamily="66" charset="0"/>
                </a:rPr>
                <a:t>Upward Focus</a:t>
              </a:r>
            </a:p>
          </p:txBody>
        </p:sp>
        <p:sp>
          <p:nvSpPr>
            <p:cNvPr id="519192" name="Oval 21"/>
            <p:cNvSpPr>
              <a:spLocks noChangeArrowheads="1"/>
            </p:cNvSpPr>
            <p:nvPr/>
          </p:nvSpPr>
          <p:spPr bwMode="auto">
            <a:xfrm>
              <a:off x="816" y="1586"/>
              <a:ext cx="2976" cy="3744"/>
            </a:xfrm>
            <a:prstGeom prst="ellipse">
              <a:avLst/>
            </a:prstGeom>
            <a:noFill/>
            <a:ln w="2857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2941" dirty="0">
                <a:solidFill>
                  <a:srgbClr val="FFFFFF"/>
                </a:solidFill>
              </a:endParaRPr>
            </a:p>
          </p:txBody>
        </p:sp>
      </p:grpSp>
      <p:sp>
        <p:nvSpPr>
          <p:cNvPr id="519177" name="Line 31"/>
          <p:cNvSpPr>
            <a:spLocks noChangeShapeType="1"/>
          </p:cNvSpPr>
          <p:nvPr/>
        </p:nvSpPr>
        <p:spPr bwMode="auto">
          <a:xfrm flipH="1">
            <a:off x="7170672" y="5778374"/>
            <a:ext cx="121401" cy="149417"/>
          </a:xfrm>
          <a:prstGeom prst="line">
            <a:avLst/>
          </a:prstGeom>
          <a:noFill/>
          <a:ln w="571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19178" name="Line 32"/>
          <p:cNvSpPr>
            <a:spLocks noChangeShapeType="1"/>
          </p:cNvSpPr>
          <p:nvPr/>
        </p:nvSpPr>
        <p:spPr bwMode="auto">
          <a:xfrm>
            <a:off x="6850734" y="2336220"/>
            <a:ext cx="110895" cy="57199"/>
          </a:xfrm>
          <a:prstGeom prst="line">
            <a:avLst/>
          </a:prstGeom>
          <a:noFill/>
          <a:ln w="571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19179" name="Line 42"/>
          <p:cNvSpPr>
            <a:spLocks noChangeShapeType="1"/>
          </p:cNvSpPr>
          <p:nvPr/>
        </p:nvSpPr>
        <p:spPr bwMode="auto">
          <a:xfrm flipV="1">
            <a:off x="4376949" y="4231288"/>
            <a:ext cx="9339" cy="168094"/>
          </a:xfrm>
          <a:prstGeom prst="line">
            <a:avLst/>
          </a:prstGeom>
          <a:noFill/>
          <a:ln w="57150">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19180" name="TextBox 2"/>
          <p:cNvSpPr txBox="1">
            <a:spLocks noChangeArrowheads="1"/>
          </p:cNvSpPr>
          <p:nvPr/>
        </p:nvSpPr>
        <p:spPr bwMode="auto">
          <a:xfrm>
            <a:off x="3657558" y="1885177"/>
            <a:ext cx="840295" cy="635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dirty="0">
                <a:solidFill>
                  <a:srgbClr val="FF0000"/>
                </a:solidFill>
                <a:latin typeface="Arial Black" panose="020B0A04020102020204" pitchFamily="34" charset="0"/>
              </a:rPr>
              <a:t>God’s</a:t>
            </a:r>
          </a:p>
          <a:p>
            <a:pPr algn="ctr" defTabSz="672358" eaLnBrk="0" fontAlgn="base" hangingPunct="0">
              <a:spcBef>
                <a:spcPct val="0"/>
              </a:spcBef>
              <a:spcAft>
                <a:spcPct val="0"/>
              </a:spcAft>
            </a:pPr>
            <a:r>
              <a:rPr lang="en-US" altLang="en-US" sz="1176" dirty="0">
                <a:solidFill>
                  <a:srgbClr val="FF0000"/>
                </a:solidFill>
                <a:latin typeface="Arial Black" panose="020B0A04020102020204" pitchFamily="34" charset="0"/>
              </a:rPr>
              <a:t>Perfect </a:t>
            </a:r>
          </a:p>
          <a:p>
            <a:pPr algn="ctr" defTabSz="672358" eaLnBrk="0" fontAlgn="base" hangingPunct="0">
              <a:spcBef>
                <a:spcPct val="0"/>
              </a:spcBef>
              <a:spcAft>
                <a:spcPct val="0"/>
              </a:spcAft>
            </a:pPr>
            <a:r>
              <a:rPr lang="en-US" altLang="en-US" sz="1176" dirty="0">
                <a:solidFill>
                  <a:srgbClr val="FF0000"/>
                </a:solidFill>
                <a:latin typeface="Arial Black" panose="020B0A04020102020204" pitchFamily="34" charset="0"/>
              </a:rPr>
              <a:t>Love</a:t>
            </a:r>
          </a:p>
        </p:txBody>
      </p:sp>
      <p:sp>
        <p:nvSpPr>
          <p:cNvPr id="519181" name="Line 19"/>
          <p:cNvSpPr>
            <a:spLocks noChangeShapeType="1"/>
          </p:cNvSpPr>
          <p:nvPr/>
        </p:nvSpPr>
        <p:spPr bwMode="auto">
          <a:xfrm>
            <a:off x="4368890" y="2083665"/>
            <a:ext cx="245137" cy="164592"/>
          </a:xfrm>
          <a:prstGeom prst="line">
            <a:avLst/>
          </a:prstGeom>
          <a:noFill/>
          <a:ln w="5715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
        <p:nvSpPr>
          <p:cNvPr id="519182" name="Rectangle 3"/>
          <p:cNvSpPr>
            <a:spLocks noChangeArrowheads="1"/>
          </p:cNvSpPr>
          <p:nvPr/>
        </p:nvSpPr>
        <p:spPr bwMode="auto">
          <a:xfrm>
            <a:off x="7879664" y="6061889"/>
            <a:ext cx="757590" cy="454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176" dirty="0">
                <a:solidFill>
                  <a:srgbClr val="FF0000"/>
                </a:solidFill>
                <a:latin typeface="Arial Black" panose="020B0A04020102020204" pitchFamily="34" charset="0"/>
              </a:rPr>
              <a:t>Agape </a:t>
            </a:r>
          </a:p>
          <a:p>
            <a:pPr algn="ctr" defTabSz="672358" eaLnBrk="0" fontAlgn="base" hangingPunct="0">
              <a:spcBef>
                <a:spcPct val="0"/>
              </a:spcBef>
              <a:spcAft>
                <a:spcPct val="0"/>
              </a:spcAft>
            </a:pPr>
            <a:r>
              <a:rPr lang="en-US" altLang="en-US" sz="1176" dirty="0">
                <a:solidFill>
                  <a:srgbClr val="FF0000"/>
                </a:solidFill>
                <a:latin typeface="Arial Black" panose="020B0A04020102020204" pitchFamily="34" charset="0"/>
              </a:rPr>
              <a:t>Love</a:t>
            </a:r>
          </a:p>
        </p:txBody>
      </p:sp>
      <p:cxnSp>
        <p:nvCxnSpPr>
          <p:cNvPr id="519183" name="Straight Arrow Connector 5"/>
          <p:cNvCxnSpPr>
            <a:cxnSpLocks noChangeShapeType="1"/>
          </p:cNvCxnSpPr>
          <p:nvPr/>
        </p:nvCxnSpPr>
        <p:spPr bwMode="auto">
          <a:xfrm>
            <a:off x="4314671" y="2206233"/>
            <a:ext cx="672376" cy="672376"/>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9184" name="Line 19"/>
          <p:cNvSpPr>
            <a:spLocks noChangeShapeType="1"/>
          </p:cNvSpPr>
          <p:nvPr/>
        </p:nvSpPr>
        <p:spPr bwMode="auto">
          <a:xfrm flipH="1" flipV="1">
            <a:off x="7664877" y="6155274"/>
            <a:ext cx="183269" cy="177433"/>
          </a:xfrm>
          <a:prstGeom prst="line">
            <a:avLst/>
          </a:prstGeom>
          <a:noFill/>
          <a:ln w="5715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672358" eaLnBrk="0" fontAlgn="base" hangingPunct="0">
              <a:spcBef>
                <a:spcPct val="0"/>
              </a:spcBef>
              <a:spcAft>
                <a:spcPct val="0"/>
              </a:spcAft>
            </a:pPr>
            <a:endParaRPr lang="en-US" sz="2941" b="1" dirty="0">
              <a:solidFill>
                <a:srgbClr val="FFFFFF"/>
              </a:solidFill>
              <a:latin typeface="Rockwell Extra Bold" panose="02060903040505020403" pitchFamily="18" charset="0"/>
            </a:endParaRPr>
          </a:p>
        </p:txBody>
      </p:sp>
    </p:spTree>
    <p:extLst>
      <p:ext uri="{BB962C8B-B14F-4D97-AF65-F5344CB8AC3E}">
        <p14:creationId xmlns:p14="http://schemas.microsoft.com/office/powerpoint/2010/main" val="397199999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D7C4D6D7-43E5-44B4-8E42-D1BCB5F383C8}"/>
              </a:ext>
            </a:extLst>
          </p:cNvPr>
          <p:cNvSpPr txBox="1">
            <a:spLocks noChangeArrowheads="1"/>
          </p:cNvSpPr>
          <p:nvPr/>
        </p:nvSpPr>
        <p:spPr bwMode="auto">
          <a:xfrm>
            <a:off x="3738563" y="141685"/>
            <a:ext cx="4661297"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3" name="Text Box 3">
            <a:extLst>
              <a:ext uri="{FF2B5EF4-FFF2-40B4-BE49-F238E27FC236}">
                <a16:creationId xmlns:a16="http://schemas.microsoft.com/office/drawing/2014/main" id="{D4FE225B-2B12-4061-8CCA-5F43CDBEBA75}"/>
              </a:ext>
            </a:extLst>
          </p:cNvPr>
          <p:cNvSpPr txBox="1">
            <a:spLocks noChangeArrowheads="1"/>
          </p:cNvSpPr>
          <p:nvPr/>
        </p:nvSpPr>
        <p:spPr bwMode="auto">
          <a:xfrm>
            <a:off x="3631407" y="309563"/>
            <a:ext cx="4875610" cy="274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350"/>
          </a:p>
        </p:txBody>
      </p:sp>
      <p:sp>
        <p:nvSpPr>
          <p:cNvPr id="5124" name="Rectangle 4">
            <a:extLst>
              <a:ext uri="{FF2B5EF4-FFF2-40B4-BE49-F238E27FC236}">
                <a16:creationId xmlns:a16="http://schemas.microsoft.com/office/drawing/2014/main" id="{AD751283-1277-48A1-A57B-B7745DF2EB4D}"/>
              </a:ext>
            </a:extLst>
          </p:cNvPr>
          <p:cNvSpPr>
            <a:spLocks noChangeArrowheads="1"/>
          </p:cNvSpPr>
          <p:nvPr/>
        </p:nvSpPr>
        <p:spPr bwMode="auto">
          <a:xfrm>
            <a:off x="3631407" y="106346"/>
            <a:ext cx="4929188" cy="6645308"/>
          </a:xfrm>
          <a:prstGeom prst="rect">
            <a:avLst/>
          </a:prstGeom>
          <a:solidFill>
            <a:srgbClr val="0033CC"/>
          </a:solidFill>
          <a:ln w="76200">
            <a:solidFill>
              <a:schemeClr val="tx1"/>
            </a:solidFill>
            <a:miter lim="800000"/>
            <a:headEnd/>
            <a:tailEnd/>
          </a:ln>
          <a:effectLst/>
        </p:spPr>
        <p:txBody>
          <a:bodyPr lIns="65940" tIns="32970" rIns="65940" bIns="3297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4350">
              <a:solidFill>
                <a:schemeClr val="bg1"/>
              </a:solidFill>
              <a:latin typeface="Rockwell Extra Bold" panose="02060903040505020403" pitchFamily="18" charset="0"/>
            </a:endParaRPr>
          </a:p>
          <a:p>
            <a:pPr algn="ctr" eaLnBrk="1" hangingPunct="1">
              <a:spcBef>
                <a:spcPct val="0"/>
              </a:spcBef>
              <a:buFontTx/>
              <a:buNone/>
            </a:pPr>
            <a:endParaRPr lang="en-US" altLang="en-US" sz="2025">
              <a:solidFill>
                <a:schemeClr val="tx2"/>
              </a:solidFill>
              <a:latin typeface="Rockwell Extra Bold" panose="02060903040505020403" pitchFamily="18" charset="0"/>
            </a:endParaRPr>
          </a:p>
          <a:p>
            <a:pPr algn="ctr" eaLnBrk="1" hangingPunct="1">
              <a:spcBef>
                <a:spcPct val="0"/>
              </a:spcBef>
              <a:buFontTx/>
              <a:buNone/>
            </a:pPr>
            <a:endParaRPr lang="en-US" altLang="en-US" sz="4350">
              <a:solidFill>
                <a:schemeClr val="tx2"/>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5775">
              <a:solidFill>
                <a:srgbClr val="FFFF00"/>
              </a:solidFill>
              <a:latin typeface="Rockwell Extra Bold" panose="02060903040505020403" pitchFamily="18" charset="0"/>
            </a:endParaRPr>
          </a:p>
          <a:p>
            <a:pPr algn="ctr" eaLnBrk="1" hangingPunct="1">
              <a:spcBef>
                <a:spcPct val="0"/>
              </a:spcBef>
              <a:buFontTx/>
              <a:buNone/>
            </a:pPr>
            <a:endParaRPr lang="en-US" altLang="en-US" sz="3300">
              <a:solidFill>
                <a:srgbClr val="FFFF00"/>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endParaRPr lang="en-US" altLang="en-US" sz="1425">
              <a:solidFill>
                <a:schemeClr val="tx2"/>
              </a:solidFill>
              <a:latin typeface="Rockwell Extra Bold" panose="02060903040505020403" pitchFamily="18" charset="0"/>
            </a:endParaRPr>
          </a:p>
          <a:p>
            <a:pPr algn="ctr" eaLnBrk="1" hangingPunct="1">
              <a:spcBef>
                <a:spcPct val="0"/>
              </a:spcBef>
              <a:buFontTx/>
              <a:buNone/>
            </a:pPr>
            <a:r>
              <a:rPr lang="en-US" altLang="en-US" sz="1350"/>
              <a:t> </a:t>
            </a:r>
            <a:endParaRPr lang="en-US" altLang="en-US" sz="2325">
              <a:solidFill>
                <a:schemeClr val="bg1"/>
              </a:solidFill>
              <a:latin typeface="Rockwell Extra Bold" panose="02060903040505020403" pitchFamily="18" charset="0"/>
            </a:endParaRPr>
          </a:p>
        </p:txBody>
      </p:sp>
      <p:sp>
        <p:nvSpPr>
          <p:cNvPr id="5125" name="Text Box 5">
            <a:extLst>
              <a:ext uri="{FF2B5EF4-FFF2-40B4-BE49-F238E27FC236}">
                <a16:creationId xmlns:a16="http://schemas.microsoft.com/office/drawing/2014/main" id="{B5221E35-7C50-4D8D-A554-D8BCF0BDD992}"/>
              </a:ext>
            </a:extLst>
          </p:cNvPr>
          <p:cNvSpPr txBox="1">
            <a:spLocks noChangeArrowheads="1"/>
          </p:cNvSpPr>
          <p:nvPr/>
        </p:nvSpPr>
        <p:spPr bwMode="auto">
          <a:xfrm>
            <a:off x="3733505" y="1183819"/>
            <a:ext cx="4792659" cy="4708981"/>
          </a:xfrm>
          <a:prstGeom prst="rect">
            <a:avLst/>
          </a:prstGeom>
          <a:solidFill>
            <a:srgbClr val="0033CC"/>
          </a:solidFill>
          <a:ln w="76200">
            <a:noFill/>
            <a:miter lim="800000"/>
            <a:headEnd/>
            <a:tailEnd/>
          </a:ln>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400" dirty="0">
                <a:solidFill>
                  <a:schemeClr val="bg1"/>
                </a:solidFill>
                <a:latin typeface="Arial Black" panose="020B0A04020102020204" pitchFamily="34" charset="0"/>
              </a:rPr>
              <a:t>1. Relationship</a:t>
            </a:r>
          </a:p>
          <a:p>
            <a:pPr algn="ctr" eaLnBrk="1" hangingPunct="1">
              <a:spcBef>
                <a:spcPct val="0"/>
              </a:spcBef>
              <a:buFontTx/>
              <a:buNone/>
            </a:pPr>
            <a:endParaRPr lang="en-US" altLang="en-US" sz="1800" dirty="0">
              <a:solidFill>
                <a:schemeClr val="bg1"/>
              </a:solidFill>
              <a:latin typeface="Arial Black" panose="020B0A04020102020204" pitchFamily="34" charset="0"/>
            </a:endParaRPr>
          </a:p>
          <a:p>
            <a:pPr algn="ctr" eaLnBrk="1" hangingPunct="1">
              <a:spcBef>
                <a:spcPct val="0"/>
              </a:spcBef>
              <a:buFontTx/>
              <a:buNone/>
            </a:pPr>
            <a:r>
              <a:rPr lang="en-US" altLang="en-US" sz="4400" dirty="0">
                <a:solidFill>
                  <a:schemeClr val="bg1"/>
                </a:solidFill>
                <a:latin typeface="Arial Black" panose="020B0A04020102020204" pitchFamily="34" charset="0"/>
              </a:rPr>
              <a:t>With God</a:t>
            </a:r>
          </a:p>
          <a:p>
            <a:pPr algn="ctr" eaLnBrk="1" hangingPunct="1">
              <a:spcBef>
                <a:spcPct val="0"/>
              </a:spcBef>
              <a:buFontTx/>
              <a:buNone/>
            </a:pPr>
            <a:endParaRPr lang="en-US" altLang="en-US" sz="2400" dirty="0">
              <a:solidFill>
                <a:schemeClr val="bg1"/>
              </a:solidFill>
              <a:latin typeface="Arial Black" panose="020B0A04020102020204" pitchFamily="34" charset="0"/>
            </a:endParaRPr>
          </a:p>
          <a:p>
            <a:pPr marL="801688" indent="398463" eaLnBrk="1" hangingPunct="1">
              <a:spcBef>
                <a:spcPct val="0"/>
              </a:spcBef>
              <a:buFont typeface="Wingdings" panose="05000000000000000000" pitchFamily="2" charset="2"/>
              <a:buChar char="Ø"/>
            </a:pPr>
            <a:r>
              <a:rPr lang="en-US" altLang="en-US" sz="2800" dirty="0">
                <a:solidFill>
                  <a:srgbClr val="FFFF00"/>
                </a:solidFill>
                <a:latin typeface="Arial Black" panose="020B0A04020102020204" pitchFamily="34" charset="0"/>
              </a:rPr>
              <a:t>Father / Child</a:t>
            </a:r>
          </a:p>
          <a:p>
            <a:pPr marL="801688" indent="398463" eaLnBrk="1" hangingPunct="1">
              <a:spcBef>
                <a:spcPct val="0"/>
              </a:spcBef>
              <a:buFont typeface="Wingdings" panose="05000000000000000000" pitchFamily="2" charset="2"/>
              <a:buChar char="Ø"/>
            </a:pPr>
            <a:endParaRPr lang="en-US" altLang="en-US" sz="800" dirty="0">
              <a:solidFill>
                <a:srgbClr val="FFFF00"/>
              </a:solidFill>
              <a:latin typeface="Arial Black" panose="020B0A04020102020204" pitchFamily="34" charset="0"/>
            </a:endParaRPr>
          </a:p>
          <a:p>
            <a:pPr marL="801688" indent="398463" eaLnBrk="1" hangingPunct="1">
              <a:spcBef>
                <a:spcPct val="0"/>
              </a:spcBef>
              <a:buFont typeface="Wingdings" panose="05000000000000000000" pitchFamily="2" charset="2"/>
              <a:buChar char="Ø"/>
            </a:pPr>
            <a:r>
              <a:rPr lang="en-US" altLang="en-US" sz="2800" dirty="0">
                <a:solidFill>
                  <a:srgbClr val="FFFF00"/>
                </a:solidFill>
                <a:latin typeface="Arial Black" panose="020B0A04020102020204" pitchFamily="34" charset="0"/>
              </a:rPr>
              <a:t>Groom / Bride</a:t>
            </a:r>
          </a:p>
          <a:p>
            <a:pPr marL="801688" indent="398463" eaLnBrk="1" hangingPunct="1">
              <a:spcBef>
                <a:spcPct val="0"/>
              </a:spcBef>
              <a:buFont typeface="Wingdings" panose="05000000000000000000" pitchFamily="2" charset="2"/>
              <a:buChar char="Ø"/>
            </a:pPr>
            <a:endParaRPr lang="en-US" altLang="en-US" sz="800" dirty="0">
              <a:solidFill>
                <a:srgbClr val="FFFF00"/>
              </a:solidFill>
              <a:latin typeface="Arial Black" panose="020B0A04020102020204" pitchFamily="34" charset="0"/>
            </a:endParaRPr>
          </a:p>
          <a:p>
            <a:pPr marL="801688" indent="398463" eaLnBrk="1" hangingPunct="1">
              <a:spcBef>
                <a:spcPct val="0"/>
              </a:spcBef>
              <a:buFont typeface="Wingdings" panose="05000000000000000000" pitchFamily="2" charset="2"/>
              <a:buChar char="Ø"/>
            </a:pPr>
            <a:r>
              <a:rPr lang="en-US" altLang="en-US" sz="2800" dirty="0">
                <a:solidFill>
                  <a:srgbClr val="FFFF00"/>
                </a:solidFill>
                <a:latin typeface="Arial Black" panose="020B0A04020102020204" pitchFamily="34" charset="0"/>
              </a:rPr>
              <a:t>Master / Servant</a:t>
            </a:r>
          </a:p>
          <a:p>
            <a:pPr marL="801688" indent="398463" eaLnBrk="1" hangingPunct="1">
              <a:spcBef>
                <a:spcPct val="0"/>
              </a:spcBef>
              <a:buFont typeface="Wingdings" panose="05000000000000000000" pitchFamily="2" charset="2"/>
              <a:buChar char="Ø"/>
            </a:pPr>
            <a:endParaRPr lang="en-US" altLang="en-US" sz="800" dirty="0">
              <a:solidFill>
                <a:srgbClr val="FFFF00"/>
              </a:solidFill>
              <a:latin typeface="Arial Black" panose="020B0A04020102020204" pitchFamily="34" charset="0"/>
            </a:endParaRPr>
          </a:p>
          <a:p>
            <a:pPr marL="801688" indent="398463" eaLnBrk="1" hangingPunct="1">
              <a:spcBef>
                <a:spcPct val="0"/>
              </a:spcBef>
              <a:buFont typeface="Wingdings" panose="05000000000000000000" pitchFamily="2" charset="2"/>
              <a:buChar char="Ø"/>
            </a:pPr>
            <a:r>
              <a:rPr lang="en-US" altLang="en-US" sz="2800" dirty="0">
                <a:solidFill>
                  <a:srgbClr val="FFFF00"/>
                </a:solidFill>
                <a:latin typeface="Arial Black" panose="020B0A04020102020204" pitchFamily="34" charset="0"/>
              </a:rPr>
              <a:t>Friend / Friend</a:t>
            </a:r>
          </a:p>
          <a:p>
            <a:pPr algn="ctr" eaLnBrk="1" hangingPunct="1">
              <a:spcBef>
                <a:spcPct val="0"/>
              </a:spcBef>
              <a:buFontTx/>
              <a:buNone/>
            </a:pPr>
            <a:endParaRPr lang="en-US" altLang="en-US" sz="1600" dirty="0">
              <a:solidFill>
                <a:schemeClr val="bg1"/>
              </a:solidFill>
              <a:latin typeface="Arial Black" panose="020B0A04020102020204" pitchFamily="34" charset="0"/>
            </a:endParaRPr>
          </a:p>
          <a:p>
            <a:pPr algn="ctr" eaLnBrk="1" hangingPunct="1">
              <a:spcBef>
                <a:spcPct val="0"/>
              </a:spcBef>
              <a:buFontTx/>
              <a:buNone/>
            </a:pPr>
            <a:endParaRPr lang="en-US" altLang="en-US" sz="18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06300353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val 2"/>
          <p:cNvSpPr>
            <a:spLocks noChangeArrowheads="1"/>
          </p:cNvSpPr>
          <p:nvPr/>
        </p:nvSpPr>
        <p:spPr bwMode="auto">
          <a:xfrm>
            <a:off x="3742685" y="971210"/>
            <a:ext cx="4762662" cy="4629588"/>
          </a:xfrm>
          <a:prstGeom prst="ellipse">
            <a:avLst/>
          </a:prstGeom>
          <a:solidFill>
            <a:srgbClr val="FFFF00"/>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000000"/>
                </a:solidFill>
                <a:latin typeface="Times New Roman" panose="02020603050405020304" pitchFamily="18" charset="0"/>
              </a:rPr>
              <a:t>.</a:t>
            </a:r>
          </a:p>
        </p:txBody>
      </p:sp>
      <p:sp>
        <p:nvSpPr>
          <p:cNvPr id="27651" name="Oval 3"/>
          <p:cNvSpPr>
            <a:spLocks noChangeArrowheads="1"/>
          </p:cNvSpPr>
          <p:nvPr/>
        </p:nvSpPr>
        <p:spPr bwMode="auto">
          <a:xfrm>
            <a:off x="4359029" y="1600395"/>
            <a:ext cx="3529973" cy="3441257"/>
          </a:xfrm>
          <a:prstGeom prst="ellipse">
            <a:avLst/>
          </a:prstGeom>
          <a:solidFill>
            <a:srgbClr val="0080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27652" name="Oval 4"/>
          <p:cNvSpPr>
            <a:spLocks noChangeArrowheads="1"/>
          </p:cNvSpPr>
          <p:nvPr/>
        </p:nvSpPr>
        <p:spPr bwMode="auto">
          <a:xfrm>
            <a:off x="4975373" y="2150202"/>
            <a:ext cx="2331137" cy="2307790"/>
          </a:xfrm>
          <a:prstGeom prst="ellipse">
            <a:avLst/>
          </a:prstGeom>
          <a:solidFill>
            <a:srgbClr val="0000FF"/>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endParaRPr lang="en-US" altLang="en-US" sz="1765" b="0" dirty="0">
              <a:solidFill>
                <a:srgbClr val="000000"/>
              </a:solidFill>
              <a:latin typeface="Times New Roman" panose="02020603050405020304" pitchFamily="18" charset="0"/>
            </a:endParaRPr>
          </a:p>
        </p:txBody>
      </p:sp>
      <p:sp>
        <p:nvSpPr>
          <p:cNvPr id="27653" name="Oval 5"/>
          <p:cNvSpPr>
            <a:spLocks noChangeArrowheads="1"/>
          </p:cNvSpPr>
          <p:nvPr/>
        </p:nvSpPr>
        <p:spPr bwMode="auto">
          <a:xfrm>
            <a:off x="5703781" y="2914797"/>
            <a:ext cx="828797" cy="779769"/>
          </a:xfrm>
          <a:prstGeom prst="ellipse">
            <a:avLst/>
          </a:prstGeom>
          <a:solidFill>
            <a:srgbClr val="FF33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nchor="ct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471" b="0" dirty="0">
                <a:solidFill>
                  <a:srgbClr val="FFFFFF"/>
                </a:solidFill>
                <a:latin typeface="Arial Black" panose="020B0A04020102020204" pitchFamily="34" charset="0"/>
              </a:rPr>
              <a:t>GOD</a:t>
            </a:r>
          </a:p>
        </p:txBody>
      </p:sp>
      <p:sp>
        <p:nvSpPr>
          <p:cNvPr id="27654" name="Text Box 6"/>
          <p:cNvSpPr txBox="1">
            <a:spLocks noChangeArrowheads="1"/>
          </p:cNvSpPr>
          <p:nvPr/>
        </p:nvSpPr>
        <p:spPr bwMode="auto">
          <a:xfrm>
            <a:off x="5333741" y="2521410"/>
            <a:ext cx="1664549" cy="271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RELATIONSHIPS</a:t>
            </a:r>
            <a:endParaRPr lang="en-US" altLang="en-US" sz="1765" b="0" dirty="0">
              <a:solidFill>
                <a:srgbClr val="FFFFFF"/>
              </a:solidFill>
              <a:latin typeface="Times New Roman" panose="02020603050405020304" pitchFamily="18" charset="0"/>
            </a:endParaRPr>
          </a:p>
        </p:txBody>
      </p:sp>
      <p:sp>
        <p:nvSpPr>
          <p:cNvPr id="27655" name="Text Box 7"/>
          <p:cNvSpPr txBox="1">
            <a:spLocks noChangeArrowheads="1"/>
          </p:cNvSpPr>
          <p:nvPr/>
        </p:nvSpPr>
        <p:spPr bwMode="auto">
          <a:xfrm>
            <a:off x="5080433" y="1886388"/>
            <a:ext cx="2059464" cy="271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ACCOMPLISHMENTS</a:t>
            </a:r>
          </a:p>
        </p:txBody>
      </p:sp>
      <p:sp>
        <p:nvSpPr>
          <p:cNvPr id="27656" name="Text Box 8"/>
          <p:cNvSpPr txBox="1">
            <a:spLocks noChangeArrowheads="1"/>
          </p:cNvSpPr>
          <p:nvPr/>
        </p:nvSpPr>
        <p:spPr bwMode="auto">
          <a:xfrm>
            <a:off x="5623236" y="1087942"/>
            <a:ext cx="1488332" cy="475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000000"/>
                </a:solidFill>
                <a:latin typeface="Arial Black" panose="020B0A04020102020204" pitchFamily="34" charset="0"/>
              </a:rPr>
              <a:t>  </a:t>
            </a:r>
            <a:r>
              <a:rPr lang="en-US" altLang="en-US" sz="1324" dirty="0">
                <a:solidFill>
                  <a:srgbClr val="000000"/>
                </a:solidFill>
                <a:latin typeface="Arial Black" panose="020B0A04020102020204" pitchFamily="34" charset="0"/>
              </a:rPr>
              <a:t>JOB &amp; CAREERS</a:t>
            </a:r>
          </a:p>
        </p:txBody>
      </p:sp>
      <p:sp>
        <p:nvSpPr>
          <p:cNvPr id="27657" name="Text Box 9"/>
          <p:cNvSpPr txBox="1">
            <a:spLocks noChangeArrowheads="1"/>
          </p:cNvSpPr>
          <p:nvPr/>
        </p:nvSpPr>
        <p:spPr bwMode="auto">
          <a:xfrm>
            <a:off x="4434905" y="5031146"/>
            <a:ext cx="2796897" cy="475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029" b="0" dirty="0">
                <a:solidFill>
                  <a:srgbClr val="000000"/>
                </a:solidFill>
                <a:latin typeface="Arial Black" panose="020B0A04020102020204" pitchFamily="34" charset="0"/>
              </a:rPr>
              <a:t>             </a:t>
            </a:r>
            <a:r>
              <a:rPr lang="en-US" altLang="en-US" sz="1324" dirty="0">
                <a:solidFill>
                  <a:srgbClr val="000000"/>
                </a:solidFill>
                <a:latin typeface="Arial Black" panose="020B0A04020102020204" pitchFamily="34" charset="0"/>
              </a:rPr>
              <a:t>MAKING &amp;  </a:t>
            </a:r>
          </a:p>
          <a:p>
            <a:pPr algn="ctr" defTabSz="672358" eaLnBrk="0" fontAlgn="base" hangingPunct="0">
              <a:spcBef>
                <a:spcPct val="0"/>
              </a:spcBef>
              <a:spcAft>
                <a:spcPct val="0"/>
              </a:spcAft>
            </a:pPr>
            <a:r>
              <a:rPr lang="en-US" altLang="en-US" sz="1324" dirty="0">
                <a:solidFill>
                  <a:srgbClr val="000000"/>
                </a:solidFill>
                <a:latin typeface="Arial Black" panose="020B0A04020102020204" pitchFamily="34" charset="0"/>
              </a:rPr>
              <a:t>          SPENDING MONEY</a:t>
            </a:r>
          </a:p>
        </p:txBody>
      </p:sp>
      <p:sp>
        <p:nvSpPr>
          <p:cNvPr id="27658" name="Text Box 10"/>
          <p:cNvSpPr txBox="1">
            <a:spLocks noChangeArrowheads="1"/>
          </p:cNvSpPr>
          <p:nvPr/>
        </p:nvSpPr>
        <p:spPr bwMode="auto">
          <a:xfrm>
            <a:off x="4940355" y="4482506"/>
            <a:ext cx="2408791" cy="271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dirty="0">
                <a:solidFill>
                  <a:srgbClr val="FFFFFF"/>
                </a:solidFill>
                <a:latin typeface="Arial Black" panose="020B0A04020102020204" pitchFamily="34" charset="0"/>
              </a:rPr>
              <a:t>TITLES &amp; RECOGNITION</a:t>
            </a:r>
          </a:p>
        </p:txBody>
      </p:sp>
      <p:sp>
        <p:nvSpPr>
          <p:cNvPr id="27659" name="Text Box 11"/>
          <p:cNvSpPr txBox="1">
            <a:spLocks noChangeArrowheads="1"/>
          </p:cNvSpPr>
          <p:nvPr/>
        </p:nvSpPr>
        <p:spPr bwMode="auto">
          <a:xfrm>
            <a:off x="5641913" y="3771609"/>
            <a:ext cx="1169670" cy="475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FRIENDS &amp;</a:t>
            </a:r>
          </a:p>
          <a:p>
            <a:pPr defTabSz="672358" eaLnBrk="0" fontAlgn="base" hangingPunct="0">
              <a:spcBef>
                <a:spcPct val="0"/>
              </a:spcBef>
              <a:spcAft>
                <a:spcPct val="0"/>
              </a:spcAft>
            </a:pPr>
            <a:r>
              <a:rPr lang="en-US" altLang="en-US" sz="1324" b="0" dirty="0">
                <a:solidFill>
                  <a:srgbClr val="FFFFFF"/>
                </a:solidFill>
                <a:latin typeface="Arial Black" panose="020B0A04020102020204" pitchFamily="34" charset="0"/>
              </a:rPr>
              <a:t>   FAMILY</a:t>
            </a:r>
          </a:p>
        </p:txBody>
      </p:sp>
      <p:sp>
        <p:nvSpPr>
          <p:cNvPr id="27660" name="Text Box 12"/>
          <p:cNvSpPr txBox="1">
            <a:spLocks noChangeArrowheads="1"/>
          </p:cNvSpPr>
          <p:nvPr/>
        </p:nvSpPr>
        <p:spPr bwMode="auto">
          <a:xfrm>
            <a:off x="3630622" y="5917142"/>
            <a:ext cx="4874725" cy="882707"/>
          </a:xfrm>
          <a:prstGeom prst="rect">
            <a:avLst/>
          </a:prstGeom>
          <a:solidFill>
            <a:srgbClr val="FF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Whatever is at the center of our life </a:t>
            </a:r>
          </a:p>
          <a:p>
            <a:pPr algn="ct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will be the source of our security, </a:t>
            </a:r>
          </a:p>
          <a:p>
            <a:pPr algn="ctr" defTabSz="672358" eaLnBrk="0" fontAlgn="base" hangingPunct="0">
              <a:spcBef>
                <a:spcPct val="0"/>
              </a:spcBef>
              <a:spcAft>
                <a:spcPct val="0"/>
              </a:spcAft>
            </a:pPr>
            <a:r>
              <a:rPr lang="en-US" altLang="en-US" sz="1765" b="0" dirty="0">
                <a:solidFill>
                  <a:srgbClr val="FFFFFF"/>
                </a:solidFill>
                <a:latin typeface="Arial Black" panose="020B0A04020102020204" pitchFamily="34" charset="0"/>
              </a:rPr>
              <a:t>guidance, wisdom, and power.</a:t>
            </a:r>
          </a:p>
        </p:txBody>
      </p:sp>
      <p:sp>
        <p:nvSpPr>
          <p:cNvPr id="27661" name="Text Box 13"/>
          <p:cNvSpPr txBox="1">
            <a:spLocks noChangeArrowheads="1"/>
          </p:cNvSpPr>
          <p:nvPr/>
        </p:nvSpPr>
        <p:spPr bwMode="auto">
          <a:xfrm>
            <a:off x="4243465" y="112063"/>
            <a:ext cx="3705071" cy="701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210" tIns="33606" rIns="67210" bIns="33606">
            <a:spAutoFit/>
          </a:bodyPr>
          <a:lstStyle>
            <a:lvl1pPr>
              <a:defRPr sz="4000" b="1">
                <a:solidFill>
                  <a:schemeClr val="bg1"/>
                </a:solidFill>
                <a:latin typeface="Rockwell Extra Bold" panose="02060903040505020403" pitchFamily="18" charset="0"/>
              </a:defRPr>
            </a:lvl1pPr>
            <a:lvl2pPr marL="742950" indent="-285750">
              <a:defRPr sz="4000" b="1">
                <a:solidFill>
                  <a:schemeClr val="bg1"/>
                </a:solidFill>
                <a:latin typeface="Rockwell Extra Bold" panose="02060903040505020403" pitchFamily="18" charset="0"/>
              </a:defRPr>
            </a:lvl2pPr>
            <a:lvl3pPr marL="1143000" indent="-228600">
              <a:defRPr sz="4000" b="1">
                <a:solidFill>
                  <a:schemeClr val="bg1"/>
                </a:solidFill>
                <a:latin typeface="Rockwell Extra Bold" panose="02060903040505020403" pitchFamily="18" charset="0"/>
              </a:defRPr>
            </a:lvl3pPr>
            <a:lvl4pPr marL="1600200" indent="-228600">
              <a:defRPr sz="4000" b="1">
                <a:solidFill>
                  <a:schemeClr val="bg1"/>
                </a:solidFill>
                <a:latin typeface="Rockwell Extra Bold" panose="02060903040505020403" pitchFamily="18" charset="0"/>
              </a:defRPr>
            </a:lvl4pPr>
            <a:lvl5pPr marL="2057400" indent="-228600">
              <a:defRPr sz="4000" b="1">
                <a:solidFill>
                  <a:schemeClr val="bg1"/>
                </a:solidFill>
                <a:latin typeface="Rockwell Extra Bold" panose="02060903040505020403" pitchFamily="18" charset="0"/>
              </a:defRPr>
            </a:lvl5pPr>
            <a:lvl6pPr marL="2514600" indent="-228600" eaLnBrk="0" fontAlgn="base" hangingPunct="0">
              <a:spcBef>
                <a:spcPct val="0"/>
              </a:spcBef>
              <a:spcAft>
                <a:spcPct val="0"/>
              </a:spcAft>
              <a:defRPr sz="4000" b="1">
                <a:solidFill>
                  <a:schemeClr val="bg1"/>
                </a:solidFill>
                <a:latin typeface="Rockwell Extra Bold" panose="02060903040505020403" pitchFamily="18" charset="0"/>
              </a:defRPr>
            </a:lvl6pPr>
            <a:lvl7pPr marL="2971800" indent="-228600" eaLnBrk="0" fontAlgn="base" hangingPunct="0">
              <a:spcBef>
                <a:spcPct val="0"/>
              </a:spcBef>
              <a:spcAft>
                <a:spcPct val="0"/>
              </a:spcAft>
              <a:defRPr sz="4000" b="1">
                <a:solidFill>
                  <a:schemeClr val="bg1"/>
                </a:solidFill>
                <a:latin typeface="Rockwell Extra Bold" panose="02060903040505020403" pitchFamily="18" charset="0"/>
              </a:defRPr>
            </a:lvl7pPr>
            <a:lvl8pPr marL="3429000" indent="-228600" eaLnBrk="0" fontAlgn="base" hangingPunct="0">
              <a:spcBef>
                <a:spcPct val="0"/>
              </a:spcBef>
              <a:spcAft>
                <a:spcPct val="0"/>
              </a:spcAft>
              <a:defRPr sz="4000" b="1">
                <a:solidFill>
                  <a:schemeClr val="bg1"/>
                </a:solidFill>
                <a:latin typeface="Rockwell Extra Bold" panose="02060903040505020403" pitchFamily="18" charset="0"/>
              </a:defRPr>
            </a:lvl8pPr>
            <a:lvl9pPr marL="3886200" indent="-228600" eaLnBrk="0" fontAlgn="base" hangingPunct="0">
              <a:spcBef>
                <a:spcPct val="0"/>
              </a:spcBef>
              <a:spcAft>
                <a:spcPct val="0"/>
              </a:spcAft>
              <a:defRPr sz="4000" b="1">
                <a:solidFill>
                  <a:schemeClr val="bg1"/>
                </a:solidFill>
                <a:latin typeface="Rockwell Extra Bold" panose="02060903040505020403" pitchFamily="18" charset="0"/>
              </a:defRPr>
            </a:lvl9pPr>
          </a:lstStyle>
          <a:p>
            <a:pPr algn="ctr" defTabSz="672358" eaLnBrk="0" fontAlgn="base" hangingPunct="0">
              <a:spcBef>
                <a:spcPct val="0"/>
              </a:spcBef>
              <a:spcAft>
                <a:spcPct val="0"/>
              </a:spcAft>
            </a:pPr>
            <a:r>
              <a:rPr lang="en-US" altLang="en-US" sz="2059" b="0" dirty="0">
                <a:solidFill>
                  <a:srgbClr val="FF0000"/>
                </a:solidFill>
                <a:latin typeface="Arial Black" panose="020B0A04020102020204" pitchFamily="34" charset="0"/>
              </a:rPr>
              <a:t>OUR  PRIORITIES  AND COMMITMENTS</a:t>
            </a:r>
          </a:p>
        </p:txBody>
      </p:sp>
    </p:spTree>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10"/>
          <p:cNvSpPr>
            <a:spLocks noChangeArrowheads="1"/>
          </p:cNvSpPr>
          <p:nvPr/>
        </p:nvSpPr>
        <p:spPr bwMode="auto">
          <a:xfrm>
            <a:off x="8612188" y="152400"/>
            <a:ext cx="1293812" cy="1066800"/>
          </a:xfrm>
          <a:prstGeom prst="roundRect">
            <a:avLst>
              <a:gd name="adj" fmla="val 16667"/>
            </a:avLst>
          </a:prstGeom>
          <a:gradFill rotWithShape="0">
            <a:gsLst>
              <a:gs pos="0">
                <a:srgbClr val="B90000"/>
              </a:gs>
              <a:gs pos="100000">
                <a:srgbClr val="FF0000"/>
              </a:gs>
            </a:gsLst>
            <a:lin ang="18900000" scaled="1"/>
          </a:gradFill>
          <a:ln w="28575">
            <a:solidFill>
              <a:srgbClr val="FB1B5B"/>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3600">
              <a:solidFill>
                <a:schemeClr val="bg1"/>
              </a:solidFill>
              <a:latin typeface="Impact" panose="020B0806030902050204" pitchFamily="34" charset="0"/>
            </a:endParaRPr>
          </a:p>
        </p:txBody>
      </p:sp>
      <p:sp>
        <p:nvSpPr>
          <p:cNvPr id="4099" name="AutoShape 2"/>
          <p:cNvSpPr>
            <a:spLocks noChangeArrowheads="1"/>
          </p:cNvSpPr>
          <p:nvPr/>
        </p:nvSpPr>
        <p:spPr bwMode="auto">
          <a:xfrm>
            <a:off x="4551364" y="76200"/>
            <a:ext cx="3048000" cy="914400"/>
          </a:xfrm>
          <a:prstGeom prst="star16">
            <a:avLst>
              <a:gd name="adj" fmla="val 37500"/>
            </a:avLst>
          </a:prstGeom>
          <a:gradFill rotWithShape="0">
            <a:gsLst>
              <a:gs pos="0">
                <a:srgbClr val="FF0000"/>
              </a:gs>
              <a:gs pos="100000">
                <a:srgbClr val="830000"/>
              </a:gs>
            </a:gsLst>
            <a:lin ang="5400000" scaled="1"/>
          </a:gra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800" dirty="0">
                <a:solidFill>
                  <a:schemeClr val="bg1"/>
                </a:solidFill>
                <a:latin typeface="Arial Black" panose="020B0A04020102020204" pitchFamily="34" charset="0"/>
              </a:rPr>
              <a:t>GOD</a:t>
            </a:r>
            <a:endParaRPr lang="en-US" altLang="en-US" sz="3600" dirty="0">
              <a:latin typeface="Impact" panose="020B0806030902050204" pitchFamily="34" charset="0"/>
            </a:endParaRPr>
          </a:p>
        </p:txBody>
      </p:sp>
      <p:grpSp>
        <p:nvGrpSpPr>
          <p:cNvPr id="4100" name="Group 3"/>
          <p:cNvGrpSpPr>
            <a:grpSpLocks/>
          </p:cNvGrpSpPr>
          <p:nvPr/>
        </p:nvGrpSpPr>
        <p:grpSpPr bwMode="auto">
          <a:xfrm>
            <a:off x="8458200" y="609600"/>
            <a:ext cx="1373188" cy="1066800"/>
            <a:chOff x="432" y="288"/>
            <a:chExt cx="864" cy="672"/>
          </a:xfrm>
        </p:grpSpPr>
        <p:sp>
          <p:nvSpPr>
            <p:cNvPr id="4142" name="AutoShape 4"/>
            <p:cNvSpPr>
              <a:spLocks noChangeArrowheads="1"/>
            </p:cNvSpPr>
            <p:nvPr/>
          </p:nvSpPr>
          <p:spPr bwMode="auto">
            <a:xfrm>
              <a:off x="432" y="288"/>
              <a:ext cx="768" cy="672"/>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143" name="Text Box 5"/>
            <p:cNvSpPr txBox="1">
              <a:spLocks noChangeArrowheads="1"/>
            </p:cNvSpPr>
            <p:nvPr/>
          </p:nvSpPr>
          <p:spPr bwMode="auto">
            <a:xfrm>
              <a:off x="480" y="288"/>
              <a:ext cx="816" cy="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5000"/>
                </a:lnSpc>
                <a:spcBef>
                  <a:spcPct val="20000"/>
                </a:spcBef>
              </a:pPr>
              <a:endParaRPr lang="en-US" altLang="en-US" sz="1600" b="1">
                <a:solidFill>
                  <a:srgbClr val="FF0381"/>
                </a:solidFill>
                <a:latin typeface="Bodoni Recut Condensed SSi"/>
              </a:endParaRPr>
            </a:p>
          </p:txBody>
        </p:sp>
      </p:grpSp>
      <p:sp>
        <p:nvSpPr>
          <p:cNvPr id="4101" name="AutoShape 6"/>
          <p:cNvSpPr>
            <a:spLocks noChangeArrowheads="1"/>
          </p:cNvSpPr>
          <p:nvPr/>
        </p:nvSpPr>
        <p:spPr bwMode="auto">
          <a:xfrm>
            <a:off x="2286000" y="76200"/>
            <a:ext cx="1449388" cy="1143000"/>
          </a:xfrm>
          <a:prstGeom prst="roundRect">
            <a:avLst>
              <a:gd name="adj" fmla="val 16667"/>
            </a:avLst>
          </a:prstGeom>
          <a:gradFill rotWithShape="0">
            <a:gsLst>
              <a:gs pos="0">
                <a:srgbClr val="760000"/>
              </a:gs>
              <a:gs pos="100000">
                <a:srgbClr val="FF0000"/>
              </a:gs>
            </a:gsLst>
            <a:lin ang="18900000" scaled="1"/>
          </a:gradFill>
          <a:ln w="28575">
            <a:solidFill>
              <a:srgbClr val="FB1B5B"/>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102" name="Text Box 7"/>
          <p:cNvSpPr txBox="1">
            <a:spLocks noChangeArrowheads="1"/>
          </p:cNvSpPr>
          <p:nvPr/>
        </p:nvSpPr>
        <p:spPr bwMode="auto">
          <a:xfrm>
            <a:off x="2362200" y="114300"/>
            <a:ext cx="1219200" cy="1077218"/>
          </a:xfrm>
          <a:prstGeom prst="rect">
            <a:avLst/>
          </a:prstGeom>
          <a:noFill/>
          <a:ln>
            <a:noFill/>
          </a:ln>
          <a:effectLst/>
          <a:extLst>
            <a:ext uri="{909E8E84-426E-40DD-AFC4-6F175D3DCCD1}">
              <a14:hiddenFill xmlns:a14="http://schemas.microsoft.com/office/drawing/2010/main">
                <a:gradFill rotWithShape="0">
                  <a:gsLst>
                    <a:gs pos="0">
                      <a:srgbClr val="AA0000"/>
                    </a:gs>
                    <a:gs pos="100000">
                      <a:srgbClr val="FF0000"/>
                    </a:gs>
                  </a:gsLst>
                  <a:lin ang="189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5000"/>
              </a:lnSpc>
              <a:spcBef>
                <a:spcPct val="20000"/>
              </a:spcBef>
            </a:pPr>
            <a:r>
              <a:rPr lang="en-US" altLang="en-US" sz="1600">
                <a:solidFill>
                  <a:schemeClr val="bg1"/>
                </a:solidFill>
                <a:latin typeface="Impact" panose="020B0806030902050204" pitchFamily="34" charset="0"/>
                <a:sym typeface="Webdings" panose="05030102010509060703" pitchFamily="18" charset="2"/>
              </a:rPr>
              <a:t>- </a:t>
            </a:r>
            <a:r>
              <a:rPr lang="en-US" altLang="en-US" sz="1600">
                <a:solidFill>
                  <a:schemeClr val="bg1"/>
                </a:solidFill>
                <a:latin typeface="Impact" panose="020B0806030902050204" pitchFamily="34" charset="0"/>
              </a:rPr>
              <a:t>FATHER</a:t>
            </a:r>
          </a:p>
          <a:p>
            <a:pPr>
              <a:lnSpc>
                <a:spcPct val="85000"/>
              </a:lnSpc>
              <a:spcBef>
                <a:spcPct val="20000"/>
              </a:spcBef>
            </a:pPr>
            <a:r>
              <a:rPr lang="en-US" altLang="en-US" sz="1600">
                <a:solidFill>
                  <a:schemeClr val="bg1"/>
                </a:solidFill>
                <a:latin typeface="Impact" panose="020B0806030902050204" pitchFamily="34" charset="0"/>
                <a:sym typeface="Monotype Sorts"/>
              </a:rPr>
              <a:t>  -</a:t>
            </a:r>
            <a:r>
              <a:rPr lang="en-US" altLang="en-US" sz="1600">
                <a:solidFill>
                  <a:schemeClr val="bg1"/>
                </a:solidFill>
                <a:latin typeface="Impact" panose="020B0806030902050204" pitchFamily="34" charset="0"/>
                <a:sym typeface="Webdings" panose="05030102010509060703" pitchFamily="18" charset="2"/>
              </a:rPr>
              <a:t> </a:t>
            </a:r>
            <a:r>
              <a:rPr lang="en-US" altLang="en-US" sz="1600">
                <a:solidFill>
                  <a:schemeClr val="bg1"/>
                </a:solidFill>
                <a:latin typeface="Impact" panose="020B0806030902050204" pitchFamily="34" charset="0"/>
              </a:rPr>
              <a:t>GROOM</a:t>
            </a:r>
          </a:p>
          <a:p>
            <a:pPr>
              <a:lnSpc>
                <a:spcPct val="85000"/>
              </a:lnSpc>
              <a:spcBef>
                <a:spcPct val="20000"/>
              </a:spcBef>
            </a:pPr>
            <a:r>
              <a:rPr lang="en-US" altLang="en-US" sz="1600">
                <a:solidFill>
                  <a:schemeClr val="bg1"/>
                </a:solidFill>
                <a:latin typeface="Impact" panose="020B0806030902050204" pitchFamily="34" charset="0"/>
                <a:sym typeface="Monotype Sorts"/>
              </a:rPr>
              <a:t>    -</a:t>
            </a:r>
            <a:r>
              <a:rPr lang="en-US" altLang="en-US" sz="1600">
                <a:solidFill>
                  <a:schemeClr val="bg1"/>
                </a:solidFill>
                <a:latin typeface="Impact" panose="020B0806030902050204" pitchFamily="34" charset="0"/>
                <a:sym typeface="Webdings" panose="05030102010509060703" pitchFamily="18" charset="2"/>
              </a:rPr>
              <a:t> </a:t>
            </a:r>
            <a:r>
              <a:rPr lang="en-US" altLang="en-US" sz="1600">
                <a:solidFill>
                  <a:schemeClr val="bg1"/>
                </a:solidFill>
                <a:latin typeface="Impact" panose="020B0806030902050204" pitchFamily="34" charset="0"/>
              </a:rPr>
              <a:t>FRIEND</a:t>
            </a:r>
          </a:p>
          <a:p>
            <a:pPr>
              <a:lnSpc>
                <a:spcPct val="85000"/>
              </a:lnSpc>
              <a:spcBef>
                <a:spcPct val="20000"/>
              </a:spcBef>
            </a:pPr>
            <a:r>
              <a:rPr lang="en-US" altLang="en-US" sz="1600">
                <a:solidFill>
                  <a:schemeClr val="bg1"/>
                </a:solidFill>
                <a:latin typeface="Impact" panose="020B0806030902050204" pitchFamily="34" charset="0"/>
                <a:sym typeface="Monotype Sorts"/>
              </a:rPr>
              <a:t>       -</a:t>
            </a:r>
            <a:r>
              <a:rPr lang="en-US" altLang="en-US" sz="1600">
                <a:solidFill>
                  <a:schemeClr val="bg1"/>
                </a:solidFill>
                <a:latin typeface="Impact" panose="020B0806030902050204" pitchFamily="34" charset="0"/>
                <a:sym typeface="Webdings" panose="05030102010509060703" pitchFamily="18" charset="2"/>
              </a:rPr>
              <a:t> </a:t>
            </a:r>
            <a:r>
              <a:rPr lang="en-US" altLang="en-US" sz="1600">
                <a:solidFill>
                  <a:schemeClr val="bg1"/>
                </a:solidFill>
                <a:latin typeface="Impact" panose="020B0806030902050204" pitchFamily="34" charset="0"/>
              </a:rPr>
              <a:t>MASTER</a:t>
            </a:r>
            <a:endParaRPr lang="en-US" altLang="en-US" sz="1600" b="1">
              <a:solidFill>
                <a:schemeClr val="bg1"/>
              </a:solidFill>
              <a:latin typeface="Bodoni Recut Condensed SSi"/>
            </a:endParaRPr>
          </a:p>
        </p:txBody>
      </p:sp>
      <p:sp>
        <p:nvSpPr>
          <p:cNvPr id="4103" name="Rectangle 8"/>
          <p:cNvSpPr>
            <a:spLocks noChangeArrowheads="1"/>
          </p:cNvSpPr>
          <p:nvPr/>
        </p:nvSpPr>
        <p:spPr bwMode="auto">
          <a:xfrm>
            <a:off x="1676400" y="47625"/>
            <a:ext cx="8610600" cy="1295400"/>
          </a:xfrm>
          <a:prstGeom prst="rect">
            <a:avLst/>
          </a:prstGeom>
          <a:noFill/>
          <a:ln w="57150" cmpd="thickThi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104" name="Text Box 9"/>
          <p:cNvSpPr txBox="1">
            <a:spLocks noChangeArrowheads="1"/>
          </p:cNvSpPr>
          <p:nvPr/>
        </p:nvSpPr>
        <p:spPr bwMode="auto">
          <a:xfrm>
            <a:off x="8761415" y="228600"/>
            <a:ext cx="1068387" cy="100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5000"/>
              </a:lnSpc>
              <a:spcBef>
                <a:spcPct val="20000"/>
              </a:spcBef>
            </a:pPr>
            <a:r>
              <a:rPr lang="en-US" altLang="en-US" sz="2000">
                <a:solidFill>
                  <a:schemeClr val="bg1"/>
                </a:solidFill>
                <a:latin typeface="Impact" panose="020B0806030902050204" pitchFamily="34" charset="0"/>
                <a:sym typeface="Monotype Sorts"/>
              </a:rPr>
              <a:t>Rock</a:t>
            </a:r>
          </a:p>
          <a:p>
            <a:pPr algn="ctr">
              <a:lnSpc>
                <a:spcPct val="85000"/>
              </a:lnSpc>
              <a:spcBef>
                <a:spcPct val="20000"/>
              </a:spcBef>
            </a:pPr>
            <a:r>
              <a:rPr lang="en-US" altLang="en-US" sz="2000">
                <a:solidFill>
                  <a:schemeClr val="bg1"/>
                </a:solidFill>
                <a:latin typeface="Impact" panose="020B0806030902050204" pitchFamily="34" charset="0"/>
                <a:sym typeface="Monotype Sorts"/>
              </a:rPr>
              <a:t>of</a:t>
            </a:r>
          </a:p>
          <a:p>
            <a:pPr algn="ctr">
              <a:lnSpc>
                <a:spcPct val="85000"/>
              </a:lnSpc>
              <a:spcBef>
                <a:spcPct val="20000"/>
              </a:spcBef>
            </a:pPr>
            <a:r>
              <a:rPr lang="en-US" altLang="en-US" sz="2000">
                <a:solidFill>
                  <a:schemeClr val="bg1"/>
                </a:solidFill>
                <a:latin typeface="Impact" panose="020B0806030902050204" pitchFamily="34" charset="0"/>
                <a:sym typeface="Monotype Sorts"/>
              </a:rPr>
              <a:t>Ages</a:t>
            </a:r>
            <a:endParaRPr lang="en-US" altLang="en-US" sz="2000" b="1">
              <a:solidFill>
                <a:schemeClr val="bg1"/>
              </a:solidFill>
              <a:latin typeface="Impact" panose="020B0806030902050204" pitchFamily="34" charset="0"/>
            </a:endParaRPr>
          </a:p>
        </p:txBody>
      </p:sp>
      <p:sp>
        <p:nvSpPr>
          <p:cNvPr id="4105" name="AutoShape 11"/>
          <p:cNvSpPr>
            <a:spLocks noChangeArrowheads="1"/>
          </p:cNvSpPr>
          <p:nvPr/>
        </p:nvSpPr>
        <p:spPr bwMode="auto">
          <a:xfrm>
            <a:off x="2362200" y="1676400"/>
            <a:ext cx="685800" cy="609600"/>
          </a:xfrm>
          <a:prstGeom prst="roundRect">
            <a:avLst>
              <a:gd name="adj" fmla="val 16667"/>
            </a:avLst>
          </a:prstGeom>
          <a:noFill/>
          <a:ln w="28575">
            <a:solidFill>
              <a:srgbClr val="00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000" dirty="0">
                <a:solidFill>
                  <a:srgbClr val="0000CC"/>
                </a:solidFill>
                <a:latin typeface="Arial Black" panose="020B0A04020102020204" pitchFamily="34" charset="0"/>
              </a:rPr>
              <a:t>SPIRIT</a:t>
            </a:r>
          </a:p>
          <a:p>
            <a:pPr algn="ctr"/>
            <a:r>
              <a:rPr lang="en-US" altLang="en-US" sz="1000" dirty="0">
                <a:solidFill>
                  <a:srgbClr val="0000CC"/>
                </a:solidFill>
                <a:latin typeface="Arial Black" panose="020B0A04020102020204" pitchFamily="34" charset="0"/>
              </a:rPr>
              <a:t>OF</a:t>
            </a:r>
          </a:p>
          <a:p>
            <a:pPr algn="ctr"/>
            <a:r>
              <a:rPr lang="en-US" altLang="en-US" sz="1000" dirty="0">
                <a:solidFill>
                  <a:srgbClr val="0000CC"/>
                </a:solidFill>
                <a:latin typeface="Arial Black" panose="020B0A04020102020204" pitchFamily="34" charset="0"/>
              </a:rPr>
              <a:t>PRAYER</a:t>
            </a:r>
            <a:endParaRPr lang="en-US" altLang="en-US" sz="1200" dirty="0">
              <a:solidFill>
                <a:srgbClr val="0000CC"/>
              </a:solidFill>
              <a:latin typeface="Bodoni Recut Black SSi"/>
            </a:endParaRPr>
          </a:p>
        </p:txBody>
      </p:sp>
      <p:sp>
        <p:nvSpPr>
          <p:cNvPr id="4106" name="AutoShape 12"/>
          <p:cNvSpPr>
            <a:spLocks noChangeArrowheads="1"/>
          </p:cNvSpPr>
          <p:nvPr/>
        </p:nvSpPr>
        <p:spPr bwMode="auto">
          <a:xfrm>
            <a:off x="2362200" y="2514600"/>
            <a:ext cx="685800" cy="609600"/>
          </a:xfrm>
          <a:prstGeom prst="roundRect">
            <a:avLst>
              <a:gd name="adj" fmla="val 16667"/>
            </a:avLst>
          </a:prstGeom>
          <a:noFill/>
          <a:ln w="28575">
            <a:solidFill>
              <a:srgbClr val="00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000" dirty="0">
                <a:solidFill>
                  <a:srgbClr val="0000CC"/>
                </a:solidFill>
                <a:latin typeface="Arial Black" panose="020B0A04020102020204" pitchFamily="34" charset="0"/>
              </a:rPr>
              <a:t>PRAYER</a:t>
            </a:r>
          </a:p>
          <a:p>
            <a:pPr algn="ctr"/>
            <a:r>
              <a:rPr lang="en-US" altLang="en-US" sz="1000" dirty="0">
                <a:solidFill>
                  <a:srgbClr val="0000CC"/>
                </a:solidFill>
                <a:latin typeface="Arial Black" panose="020B0A04020102020204" pitchFamily="34" charset="0"/>
              </a:rPr>
              <a:t>PARTNER</a:t>
            </a:r>
            <a:endParaRPr lang="en-US" altLang="en-US" sz="1200" dirty="0">
              <a:solidFill>
                <a:srgbClr val="0000CC"/>
              </a:solidFill>
              <a:latin typeface="Bodoni Recut Black SSi"/>
            </a:endParaRPr>
          </a:p>
        </p:txBody>
      </p:sp>
      <p:sp>
        <p:nvSpPr>
          <p:cNvPr id="4107" name="Oval 13"/>
          <p:cNvSpPr>
            <a:spLocks noChangeArrowheads="1"/>
          </p:cNvSpPr>
          <p:nvPr/>
        </p:nvSpPr>
        <p:spPr bwMode="auto">
          <a:xfrm>
            <a:off x="2667000" y="3352800"/>
            <a:ext cx="1981200" cy="457200"/>
          </a:xfrm>
          <a:prstGeom prst="ellipse">
            <a:avLst/>
          </a:prstGeom>
          <a:solidFill>
            <a:srgbClr val="0000CC"/>
          </a:solidFill>
          <a:ln w="38100">
            <a:solidFill>
              <a:schemeClr val="tx1"/>
            </a:solidFill>
            <a:round/>
            <a:headEnd/>
            <a:tailEnd/>
          </a:ln>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a:solidFill>
                  <a:schemeClr val="bg1"/>
                </a:solidFill>
              </a:rPr>
              <a:t>COMMUNICATION</a:t>
            </a:r>
          </a:p>
        </p:txBody>
      </p:sp>
      <p:sp>
        <p:nvSpPr>
          <p:cNvPr id="4108" name="AutoShape 14"/>
          <p:cNvSpPr>
            <a:spLocks noChangeArrowheads="1"/>
          </p:cNvSpPr>
          <p:nvPr/>
        </p:nvSpPr>
        <p:spPr bwMode="auto">
          <a:xfrm>
            <a:off x="2362200" y="4038600"/>
            <a:ext cx="992188" cy="762000"/>
          </a:xfrm>
          <a:prstGeom prst="roundRect">
            <a:avLst>
              <a:gd name="adj" fmla="val 16667"/>
            </a:avLst>
          </a:prstGeom>
          <a:noFill/>
          <a:ln w="28575">
            <a:solidFill>
              <a:srgbClr val="00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000" u="sng" dirty="0">
                <a:solidFill>
                  <a:srgbClr val="0000CC"/>
                </a:solidFill>
                <a:latin typeface="Arial Black" panose="020B0A04020102020204" pitchFamily="34" charset="0"/>
              </a:rPr>
              <a:t>BURDENS</a:t>
            </a:r>
            <a:endParaRPr lang="en-US" altLang="en-US" sz="1000" dirty="0">
              <a:solidFill>
                <a:srgbClr val="0000CC"/>
              </a:solidFill>
              <a:latin typeface="Arial Black" panose="020B0A04020102020204" pitchFamily="34" charset="0"/>
            </a:endParaRPr>
          </a:p>
          <a:p>
            <a:r>
              <a:rPr lang="en-US" altLang="en-US" sz="1000" dirty="0">
                <a:solidFill>
                  <a:srgbClr val="0000CC"/>
                </a:solidFill>
                <a:latin typeface="Arial Black" panose="020B0A04020102020204" pitchFamily="34" charset="0"/>
              </a:rPr>
              <a:t>- OURS</a:t>
            </a:r>
          </a:p>
          <a:p>
            <a:r>
              <a:rPr lang="en-US" altLang="en-US" sz="1000" dirty="0">
                <a:solidFill>
                  <a:srgbClr val="0000CC"/>
                </a:solidFill>
                <a:latin typeface="Arial Black" panose="020B0A04020102020204" pitchFamily="34" charset="0"/>
              </a:rPr>
              <a:t>- OTHERS</a:t>
            </a:r>
          </a:p>
          <a:p>
            <a:r>
              <a:rPr lang="en-US" altLang="en-US" sz="1000" dirty="0">
                <a:solidFill>
                  <a:srgbClr val="0000CC"/>
                </a:solidFill>
                <a:latin typeface="Arial Black" panose="020B0A04020102020204" pitchFamily="34" charset="0"/>
              </a:rPr>
              <a:t>- LORD’S</a:t>
            </a:r>
          </a:p>
        </p:txBody>
      </p:sp>
      <p:sp>
        <p:nvSpPr>
          <p:cNvPr id="4109" name="Text Box 15"/>
          <p:cNvSpPr txBox="1">
            <a:spLocks noChangeArrowheads="1"/>
          </p:cNvSpPr>
          <p:nvPr/>
        </p:nvSpPr>
        <p:spPr bwMode="auto">
          <a:xfrm>
            <a:off x="1598612" y="1524000"/>
            <a:ext cx="306388" cy="3667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70000"/>
              </a:lnSpc>
              <a:spcBef>
                <a:spcPct val="50000"/>
              </a:spcBef>
            </a:pPr>
            <a:r>
              <a:rPr lang="en-US" altLang="en-US" sz="1600" b="1" dirty="0"/>
              <a:t>COMPLETE</a:t>
            </a:r>
          </a:p>
          <a:p>
            <a:pPr algn="ctr">
              <a:lnSpc>
                <a:spcPct val="70000"/>
              </a:lnSpc>
              <a:spcBef>
                <a:spcPct val="50000"/>
              </a:spcBef>
            </a:pPr>
            <a:r>
              <a:rPr lang="en-US" altLang="en-US" sz="1600" b="1" dirty="0"/>
              <a:t>RELATIONSHIP</a:t>
            </a:r>
          </a:p>
        </p:txBody>
      </p:sp>
      <p:sp>
        <p:nvSpPr>
          <p:cNvPr id="4110" name="Line 16"/>
          <p:cNvSpPr>
            <a:spLocks noChangeShapeType="1"/>
          </p:cNvSpPr>
          <p:nvPr/>
        </p:nvSpPr>
        <p:spPr bwMode="auto">
          <a:xfrm flipV="1">
            <a:off x="1981200" y="1447800"/>
            <a:ext cx="0" cy="3886200"/>
          </a:xfrm>
          <a:prstGeom prst="line">
            <a:avLst/>
          </a:prstGeom>
          <a:noFill/>
          <a:ln w="28575">
            <a:solidFill>
              <a:schemeClr val="tx1"/>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 name="Line 17"/>
          <p:cNvSpPr>
            <a:spLocks noChangeShapeType="1"/>
          </p:cNvSpPr>
          <p:nvPr/>
        </p:nvSpPr>
        <p:spPr bwMode="auto">
          <a:xfrm flipV="1">
            <a:off x="3505200" y="1447800"/>
            <a:ext cx="0" cy="1752600"/>
          </a:xfrm>
          <a:prstGeom prst="line">
            <a:avLst/>
          </a:prstGeom>
          <a:noFill/>
          <a:ln w="28575">
            <a:solidFill>
              <a:srgbClr val="0000CC"/>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2" name="Text Box 18"/>
          <p:cNvSpPr txBox="1">
            <a:spLocks noChangeArrowheads="1"/>
          </p:cNvSpPr>
          <p:nvPr/>
        </p:nvSpPr>
        <p:spPr bwMode="auto">
          <a:xfrm>
            <a:off x="3124200" y="1752600"/>
            <a:ext cx="261938" cy="1277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0000"/>
              </a:lnSpc>
              <a:spcBef>
                <a:spcPct val="50000"/>
              </a:spcBef>
            </a:pPr>
            <a:r>
              <a:rPr lang="en-US" altLang="en-US" sz="1600" b="1" dirty="0">
                <a:solidFill>
                  <a:srgbClr val="0000CC"/>
                </a:solidFill>
              </a:rPr>
              <a:t>PRAYER</a:t>
            </a:r>
            <a:endParaRPr lang="en-US" altLang="en-US" sz="1400" b="1" dirty="0">
              <a:solidFill>
                <a:srgbClr val="0000CC"/>
              </a:solidFill>
              <a:latin typeface="Arial Black" panose="020B0A04020102020204" pitchFamily="34" charset="0"/>
            </a:endParaRPr>
          </a:p>
        </p:txBody>
      </p:sp>
      <p:sp>
        <p:nvSpPr>
          <p:cNvPr id="4113" name="Line 19"/>
          <p:cNvSpPr>
            <a:spLocks noChangeShapeType="1"/>
          </p:cNvSpPr>
          <p:nvPr/>
        </p:nvSpPr>
        <p:spPr bwMode="auto">
          <a:xfrm>
            <a:off x="3810000" y="1447800"/>
            <a:ext cx="0" cy="1676400"/>
          </a:xfrm>
          <a:prstGeom prst="line">
            <a:avLst/>
          </a:prstGeom>
          <a:noFill/>
          <a:ln w="28575">
            <a:solidFill>
              <a:srgbClr val="0000CC"/>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4" name="AutoShape 20"/>
          <p:cNvSpPr>
            <a:spLocks noChangeArrowheads="1"/>
          </p:cNvSpPr>
          <p:nvPr/>
        </p:nvSpPr>
        <p:spPr bwMode="auto">
          <a:xfrm>
            <a:off x="4038600" y="1676400"/>
            <a:ext cx="1143000" cy="1143000"/>
          </a:xfrm>
          <a:prstGeom prst="roundRect">
            <a:avLst>
              <a:gd name="adj" fmla="val 16667"/>
            </a:avLst>
          </a:prstGeom>
          <a:noFill/>
          <a:ln w="28575">
            <a:solidFill>
              <a:srgbClr val="00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000" dirty="0">
                <a:solidFill>
                  <a:srgbClr val="0000CC"/>
                </a:solidFill>
                <a:latin typeface="Arial Black" panose="020B0A04020102020204" pitchFamily="34" charset="0"/>
              </a:rPr>
              <a:t>- WRITTEN</a:t>
            </a:r>
          </a:p>
          <a:p>
            <a:r>
              <a:rPr lang="en-US" altLang="en-US" sz="1000" dirty="0">
                <a:solidFill>
                  <a:srgbClr val="0000CC"/>
                </a:solidFill>
                <a:latin typeface="Arial Black" panose="020B0A04020102020204" pitchFamily="34" charset="0"/>
              </a:rPr>
              <a:t>     WORD</a:t>
            </a:r>
          </a:p>
          <a:p>
            <a:r>
              <a:rPr lang="en-US" altLang="en-US" sz="1000" dirty="0">
                <a:solidFill>
                  <a:srgbClr val="0000CC"/>
                </a:solidFill>
                <a:latin typeface="Arial Black" panose="020B0A04020102020204" pitchFamily="34" charset="0"/>
              </a:rPr>
              <a:t>- PREACHED</a:t>
            </a:r>
          </a:p>
          <a:p>
            <a:r>
              <a:rPr lang="en-US" altLang="en-US" sz="1000" dirty="0">
                <a:solidFill>
                  <a:srgbClr val="0000CC"/>
                </a:solidFill>
                <a:latin typeface="Arial Black" panose="020B0A04020102020204" pitchFamily="34" charset="0"/>
              </a:rPr>
              <a:t>     WORD</a:t>
            </a:r>
          </a:p>
          <a:p>
            <a:r>
              <a:rPr lang="en-US" altLang="en-US" sz="1000" dirty="0">
                <a:solidFill>
                  <a:srgbClr val="0000CC"/>
                </a:solidFill>
                <a:latin typeface="Arial Black" panose="020B0A04020102020204" pitchFamily="34" charset="0"/>
              </a:rPr>
              <a:t>- PROPHECY</a:t>
            </a:r>
          </a:p>
          <a:p>
            <a:r>
              <a:rPr lang="en-US" altLang="en-US" sz="1000" dirty="0">
                <a:solidFill>
                  <a:srgbClr val="0000CC"/>
                </a:solidFill>
                <a:latin typeface="Arial Black" panose="020B0A04020102020204" pitchFamily="34" charset="0"/>
              </a:rPr>
              <a:t>- DREAMS</a:t>
            </a:r>
            <a:endParaRPr lang="en-US" altLang="en-US" sz="1200" dirty="0">
              <a:solidFill>
                <a:srgbClr val="0000CC"/>
              </a:solidFill>
              <a:latin typeface="Bodoni Recut Black SSi"/>
            </a:endParaRPr>
          </a:p>
        </p:txBody>
      </p:sp>
      <p:sp>
        <p:nvSpPr>
          <p:cNvPr id="4115" name="Oval 21"/>
          <p:cNvSpPr>
            <a:spLocks noChangeArrowheads="1"/>
          </p:cNvSpPr>
          <p:nvPr/>
        </p:nvSpPr>
        <p:spPr bwMode="auto">
          <a:xfrm>
            <a:off x="4116388" y="4191000"/>
            <a:ext cx="762000" cy="685800"/>
          </a:xfrm>
          <a:prstGeom prst="ellipse">
            <a:avLst/>
          </a:prstGeom>
          <a:noFill/>
          <a:ln w="28575">
            <a:solidFill>
              <a:srgbClr val="00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dirty="0">
                <a:solidFill>
                  <a:srgbClr val="0000CC"/>
                </a:solidFill>
                <a:latin typeface="Arial Black" panose="020B0A04020102020204" pitchFamily="34" charset="0"/>
              </a:rPr>
              <a:t>GOD’S</a:t>
            </a:r>
          </a:p>
          <a:p>
            <a:pPr algn="ctr"/>
            <a:r>
              <a:rPr lang="en-US" altLang="en-US" sz="1200" dirty="0">
                <a:solidFill>
                  <a:srgbClr val="0000CC"/>
                </a:solidFill>
                <a:latin typeface="Arial Black" panose="020B0A04020102020204" pitchFamily="34" charset="0"/>
              </a:rPr>
              <a:t>VOICE</a:t>
            </a:r>
            <a:endParaRPr lang="en-US" altLang="en-US" sz="1400" dirty="0">
              <a:solidFill>
                <a:srgbClr val="0000CC"/>
              </a:solidFill>
              <a:latin typeface="Bodoni Recut Black SSi"/>
            </a:endParaRPr>
          </a:p>
        </p:txBody>
      </p:sp>
      <p:sp>
        <p:nvSpPr>
          <p:cNvPr id="4116" name="Line 22"/>
          <p:cNvSpPr>
            <a:spLocks noChangeShapeType="1"/>
          </p:cNvSpPr>
          <p:nvPr/>
        </p:nvSpPr>
        <p:spPr bwMode="auto">
          <a:xfrm>
            <a:off x="3810000" y="3886200"/>
            <a:ext cx="0" cy="1371600"/>
          </a:xfrm>
          <a:prstGeom prst="line">
            <a:avLst/>
          </a:prstGeom>
          <a:noFill/>
          <a:ln w="28575">
            <a:solidFill>
              <a:srgbClr val="0000CC"/>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7" name="Line 23"/>
          <p:cNvSpPr>
            <a:spLocks noChangeShapeType="1"/>
          </p:cNvSpPr>
          <p:nvPr/>
        </p:nvSpPr>
        <p:spPr bwMode="auto">
          <a:xfrm flipV="1">
            <a:off x="3505200" y="3886200"/>
            <a:ext cx="0" cy="1371600"/>
          </a:xfrm>
          <a:prstGeom prst="line">
            <a:avLst/>
          </a:prstGeom>
          <a:noFill/>
          <a:ln w="28575">
            <a:solidFill>
              <a:srgbClr val="0000CC"/>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8" name="Rectangle 24"/>
          <p:cNvSpPr>
            <a:spLocks noChangeArrowheads="1"/>
          </p:cNvSpPr>
          <p:nvPr/>
        </p:nvSpPr>
        <p:spPr bwMode="auto">
          <a:xfrm>
            <a:off x="4648200" y="5715000"/>
            <a:ext cx="2590800" cy="685800"/>
          </a:xfrm>
          <a:prstGeom prst="rect">
            <a:avLst/>
          </a:prstGeom>
          <a:solidFill>
            <a:srgbClr val="660066"/>
          </a:solidFill>
          <a:ln w="38100">
            <a:solidFill>
              <a:srgbClr val="990099"/>
            </a:solidFill>
            <a:miter lim="800000"/>
            <a:headEnd/>
            <a:tailEnd/>
          </a:ln>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a:solidFill>
                  <a:schemeClr val="bg1"/>
                </a:solidFill>
                <a:latin typeface="Arial Black" panose="020B0A04020102020204" pitchFamily="34" charset="0"/>
              </a:rPr>
              <a:t>M A N</a:t>
            </a:r>
            <a:endParaRPr lang="en-US" altLang="en-US" sz="4400" b="1">
              <a:solidFill>
                <a:schemeClr val="bg1"/>
              </a:solidFill>
              <a:latin typeface="Arial Black" panose="020B0A04020102020204" pitchFamily="34" charset="0"/>
            </a:endParaRPr>
          </a:p>
        </p:txBody>
      </p:sp>
      <p:sp>
        <p:nvSpPr>
          <p:cNvPr id="4119" name="AutoShape 25"/>
          <p:cNvSpPr>
            <a:spLocks noChangeArrowheads="1"/>
          </p:cNvSpPr>
          <p:nvPr/>
        </p:nvSpPr>
        <p:spPr bwMode="auto">
          <a:xfrm>
            <a:off x="2133600" y="5562600"/>
            <a:ext cx="1524000" cy="990600"/>
          </a:xfrm>
          <a:prstGeom prst="roundRect">
            <a:avLst>
              <a:gd name="adj" fmla="val 16667"/>
            </a:avLst>
          </a:prstGeom>
          <a:solidFill>
            <a:srgbClr val="660066"/>
          </a:solidFill>
          <a:ln w="28575">
            <a:solidFill>
              <a:srgbClr val="990099"/>
            </a:solidFill>
            <a:round/>
            <a:headEnd/>
            <a:tailEnd/>
          </a:ln>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solidFill>
                  <a:schemeClr val="bg1"/>
                </a:solidFill>
                <a:latin typeface="Impact" panose="020B0806030902050204" pitchFamily="34" charset="0"/>
              </a:rPr>
              <a:t>- CHILD</a:t>
            </a:r>
          </a:p>
          <a:p>
            <a:r>
              <a:rPr lang="en-US" altLang="en-US" sz="1600">
                <a:solidFill>
                  <a:schemeClr val="bg1"/>
                </a:solidFill>
                <a:latin typeface="Impact" panose="020B0806030902050204" pitchFamily="34" charset="0"/>
              </a:rPr>
              <a:t>  - BRIDE</a:t>
            </a:r>
          </a:p>
          <a:p>
            <a:r>
              <a:rPr lang="en-US" altLang="en-US" sz="1600">
                <a:solidFill>
                  <a:schemeClr val="bg1"/>
                </a:solidFill>
                <a:latin typeface="Impact" panose="020B0806030902050204" pitchFamily="34" charset="0"/>
              </a:rPr>
              <a:t>    - FRIEND</a:t>
            </a:r>
          </a:p>
          <a:p>
            <a:r>
              <a:rPr lang="en-US" altLang="en-US" sz="1600">
                <a:solidFill>
                  <a:schemeClr val="bg1"/>
                </a:solidFill>
                <a:latin typeface="Impact" panose="020B0806030902050204" pitchFamily="34" charset="0"/>
              </a:rPr>
              <a:t>      - SERVANT</a:t>
            </a:r>
            <a:endParaRPr lang="en-US" altLang="en-US" sz="1400">
              <a:solidFill>
                <a:schemeClr val="bg1"/>
              </a:solidFill>
              <a:latin typeface="Bodoni Recut Black SSi"/>
            </a:endParaRPr>
          </a:p>
        </p:txBody>
      </p:sp>
      <p:sp>
        <p:nvSpPr>
          <p:cNvPr id="4120" name="AutoShape 26"/>
          <p:cNvSpPr>
            <a:spLocks noChangeArrowheads="1"/>
          </p:cNvSpPr>
          <p:nvPr/>
        </p:nvSpPr>
        <p:spPr bwMode="auto">
          <a:xfrm>
            <a:off x="7926388" y="5562600"/>
            <a:ext cx="2208212" cy="1066800"/>
          </a:xfrm>
          <a:prstGeom prst="roundRect">
            <a:avLst>
              <a:gd name="adj" fmla="val 16667"/>
            </a:avLst>
          </a:prstGeom>
          <a:solidFill>
            <a:srgbClr val="660066"/>
          </a:solidFill>
          <a:ln w="28575">
            <a:solidFill>
              <a:srgbClr val="990099"/>
            </a:solidFill>
            <a:round/>
            <a:headEnd/>
            <a:tailEnd/>
          </a:ln>
          <a:effec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dirty="0">
                <a:solidFill>
                  <a:srgbClr val="990099"/>
                </a:solidFill>
                <a:latin typeface="Bodoni Recut Black SSi"/>
              </a:rPr>
              <a:t>        </a:t>
            </a:r>
            <a:r>
              <a:rPr lang="en-US" altLang="en-US" sz="1200" u="sng" dirty="0">
                <a:solidFill>
                  <a:schemeClr val="bg1"/>
                </a:solidFill>
                <a:latin typeface="Arial Black" panose="020B0A04020102020204" pitchFamily="34" charset="0"/>
              </a:rPr>
              <a:t>BENEFITS</a:t>
            </a:r>
          </a:p>
          <a:p>
            <a:r>
              <a:rPr lang="en-US" altLang="en-US" sz="1000" dirty="0">
                <a:solidFill>
                  <a:schemeClr val="bg1"/>
                </a:solidFill>
                <a:latin typeface="Arial Black" panose="020B0A04020102020204" pitchFamily="34" charset="0"/>
              </a:rPr>
              <a:t>- PEACE </a:t>
            </a:r>
          </a:p>
          <a:p>
            <a:r>
              <a:rPr lang="en-US" altLang="en-US" sz="1000" dirty="0">
                <a:solidFill>
                  <a:schemeClr val="bg1"/>
                </a:solidFill>
                <a:latin typeface="Arial Black" panose="020B0A04020102020204" pitchFamily="34" charset="0"/>
              </a:rPr>
              <a:t>- JOY</a:t>
            </a:r>
          </a:p>
          <a:p>
            <a:r>
              <a:rPr lang="en-US" altLang="en-US" sz="1000" dirty="0">
                <a:solidFill>
                  <a:schemeClr val="bg1"/>
                </a:solidFill>
                <a:latin typeface="Arial Black" panose="020B0A04020102020204" pitchFamily="34" charset="0"/>
              </a:rPr>
              <a:t>- ENJOY CHRISTIAN WALK</a:t>
            </a:r>
          </a:p>
          <a:p>
            <a:pPr>
              <a:buFontTx/>
              <a:buChar char="-"/>
            </a:pPr>
            <a:r>
              <a:rPr lang="en-US" altLang="en-US" sz="1000" dirty="0">
                <a:solidFill>
                  <a:schemeClr val="bg1"/>
                </a:solidFill>
                <a:latin typeface="Arial Black" panose="020B0A04020102020204" pitchFamily="34" charset="0"/>
              </a:rPr>
              <a:t> MINISTRY OF ANGELS</a:t>
            </a:r>
          </a:p>
          <a:p>
            <a:pPr>
              <a:buFontTx/>
              <a:buChar char="-"/>
            </a:pPr>
            <a:r>
              <a:rPr lang="en-US" altLang="en-US" sz="1000" dirty="0">
                <a:solidFill>
                  <a:schemeClr val="bg1"/>
                </a:solidFill>
                <a:latin typeface="Arial Black" panose="020B0A04020102020204" pitchFamily="34" charset="0"/>
              </a:rPr>
              <a:t> ETERNAL LIFE</a:t>
            </a:r>
          </a:p>
          <a:p>
            <a:r>
              <a:rPr lang="en-US" altLang="en-US" sz="1000" dirty="0">
                <a:solidFill>
                  <a:srgbClr val="990099"/>
                </a:solidFill>
                <a:latin typeface="Arial Black" panose="020B0A04020102020204" pitchFamily="34" charset="0"/>
              </a:rPr>
              <a:t>-   . . .</a:t>
            </a:r>
          </a:p>
        </p:txBody>
      </p:sp>
      <p:sp>
        <p:nvSpPr>
          <p:cNvPr id="4121" name="Rectangle 27"/>
          <p:cNvSpPr>
            <a:spLocks noChangeArrowheads="1"/>
          </p:cNvSpPr>
          <p:nvPr/>
        </p:nvSpPr>
        <p:spPr bwMode="auto">
          <a:xfrm>
            <a:off x="1676400" y="5486400"/>
            <a:ext cx="8686800" cy="1219200"/>
          </a:xfrm>
          <a:prstGeom prst="rect">
            <a:avLst/>
          </a:prstGeom>
          <a:noFill/>
          <a:ln w="57150" cmpd="thickThi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122" name="Rectangle 28"/>
          <p:cNvSpPr>
            <a:spLocks noChangeArrowheads="1"/>
          </p:cNvSpPr>
          <p:nvPr/>
        </p:nvSpPr>
        <p:spPr bwMode="auto">
          <a:xfrm>
            <a:off x="5029200" y="3200400"/>
            <a:ext cx="230188"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123" name="Oval 30"/>
          <p:cNvSpPr>
            <a:spLocks noChangeArrowheads="1"/>
          </p:cNvSpPr>
          <p:nvPr/>
        </p:nvSpPr>
        <p:spPr bwMode="auto">
          <a:xfrm>
            <a:off x="5486400" y="3352800"/>
            <a:ext cx="1981200" cy="457200"/>
          </a:xfrm>
          <a:prstGeom prst="ellipse">
            <a:avLst/>
          </a:prstGeom>
          <a:solidFill>
            <a:srgbClr val="FF00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a:solidFill>
                  <a:schemeClr val="bg1"/>
                </a:solidFill>
              </a:rPr>
              <a:t>LOVE</a:t>
            </a:r>
          </a:p>
        </p:txBody>
      </p:sp>
      <p:sp>
        <p:nvSpPr>
          <p:cNvPr id="4124" name="Line 31"/>
          <p:cNvSpPr>
            <a:spLocks noChangeShapeType="1"/>
          </p:cNvSpPr>
          <p:nvPr/>
        </p:nvSpPr>
        <p:spPr bwMode="auto">
          <a:xfrm>
            <a:off x="6096000" y="1524000"/>
            <a:ext cx="0" cy="1752600"/>
          </a:xfrm>
          <a:prstGeom prst="line">
            <a:avLst/>
          </a:prstGeom>
          <a:noFill/>
          <a:ln w="28575">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5" name="Text Box 32"/>
          <p:cNvSpPr txBox="1">
            <a:spLocks noChangeArrowheads="1"/>
          </p:cNvSpPr>
          <p:nvPr/>
        </p:nvSpPr>
        <p:spPr bwMode="auto">
          <a:xfrm>
            <a:off x="5753100" y="1845339"/>
            <a:ext cx="360364" cy="1212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50000"/>
              </a:spcBef>
            </a:pPr>
            <a:r>
              <a:rPr lang="en-US" altLang="en-US" sz="1300" b="1" dirty="0">
                <a:solidFill>
                  <a:srgbClr val="FF0000"/>
                </a:solidFill>
              </a:rPr>
              <a:t>CALVARY</a:t>
            </a:r>
          </a:p>
        </p:txBody>
      </p:sp>
      <p:sp>
        <p:nvSpPr>
          <p:cNvPr id="4126" name="Line 33"/>
          <p:cNvSpPr>
            <a:spLocks noChangeShapeType="1"/>
          </p:cNvSpPr>
          <p:nvPr/>
        </p:nvSpPr>
        <p:spPr bwMode="auto">
          <a:xfrm flipV="1">
            <a:off x="6734175" y="1391793"/>
            <a:ext cx="0" cy="498920"/>
          </a:xfrm>
          <a:prstGeom prst="line">
            <a:avLst/>
          </a:prstGeom>
          <a:noFill/>
          <a:ln w="28575">
            <a:solidFill>
              <a:srgbClr val="FF0000"/>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7" name="Line 35"/>
          <p:cNvSpPr>
            <a:spLocks noChangeShapeType="1"/>
          </p:cNvSpPr>
          <p:nvPr/>
        </p:nvSpPr>
        <p:spPr bwMode="auto">
          <a:xfrm flipV="1">
            <a:off x="6800851" y="3886200"/>
            <a:ext cx="0" cy="1447800"/>
          </a:xfrm>
          <a:prstGeom prst="line">
            <a:avLst/>
          </a:prstGeom>
          <a:noFill/>
          <a:ln w="28575">
            <a:solidFill>
              <a:srgbClr val="FF0000"/>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8" name="Line 36"/>
          <p:cNvSpPr>
            <a:spLocks noChangeShapeType="1"/>
          </p:cNvSpPr>
          <p:nvPr/>
        </p:nvSpPr>
        <p:spPr bwMode="auto">
          <a:xfrm>
            <a:off x="6096000" y="3886200"/>
            <a:ext cx="0" cy="1524000"/>
          </a:xfrm>
          <a:prstGeom prst="line">
            <a:avLst/>
          </a:prstGeom>
          <a:noFill/>
          <a:ln w="28575">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0" name="Oval 45"/>
          <p:cNvSpPr>
            <a:spLocks noChangeArrowheads="1"/>
          </p:cNvSpPr>
          <p:nvPr/>
        </p:nvSpPr>
        <p:spPr bwMode="auto">
          <a:xfrm>
            <a:off x="8305802" y="3352800"/>
            <a:ext cx="1979613" cy="457200"/>
          </a:xfrm>
          <a:prstGeom prst="ellipse">
            <a:avLst/>
          </a:prstGeom>
          <a:solidFill>
            <a:srgbClr val="0099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b="1">
                <a:solidFill>
                  <a:schemeClr val="bg1"/>
                </a:solidFill>
              </a:rPr>
              <a:t>TRUST</a:t>
            </a:r>
          </a:p>
        </p:txBody>
      </p:sp>
      <p:sp>
        <p:nvSpPr>
          <p:cNvPr id="4131" name="Line 46"/>
          <p:cNvSpPr>
            <a:spLocks noChangeShapeType="1"/>
          </p:cNvSpPr>
          <p:nvPr/>
        </p:nvSpPr>
        <p:spPr bwMode="auto">
          <a:xfrm flipV="1">
            <a:off x="9144000" y="1447800"/>
            <a:ext cx="0" cy="1828800"/>
          </a:xfrm>
          <a:prstGeom prst="line">
            <a:avLst/>
          </a:prstGeom>
          <a:noFill/>
          <a:ln w="28575">
            <a:solidFill>
              <a:srgbClr val="009900"/>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2" name="Line 47"/>
          <p:cNvSpPr>
            <a:spLocks noChangeShapeType="1"/>
          </p:cNvSpPr>
          <p:nvPr/>
        </p:nvSpPr>
        <p:spPr bwMode="auto">
          <a:xfrm>
            <a:off x="9525000" y="1524000"/>
            <a:ext cx="0" cy="1752600"/>
          </a:xfrm>
          <a:prstGeom prst="line">
            <a:avLst/>
          </a:prstGeom>
          <a:noFill/>
          <a:ln w="28575">
            <a:solidFill>
              <a:srgbClr val="0099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3" name="Line 48"/>
          <p:cNvSpPr>
            <a:spLocks noChangeShapeType="1"/>
          </p:cNvSpPr>
          <p:nvPr/>
        </p:nvSpPr>
        <p:spPr bwMode="auto">
          <a:xfrm flipV="1">
            <a:off x="9144000" y="3895726"/>
            <a:ext cx="0" cy="1514475"/>
          </a:xfrm>
          <a:prstGeom prst="line">
            <a:avLst/>
          </a:prstGeom>
          <a:noFill/>
          <a:ln w="28575">
            <a:solidFill>
              <a:srgbClr val="009900"/>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4" name="Line 49"/>
          <p:cNvSpPr>
            <a:spLocks noChangeShapeType="1"/>
          </p:cNvSpPr>
          <p:nvPr/>
        </p:nvSpPr>
        <p:spPr bwMode="auto">
          <a:xfrm>
            <a:off x="9601200" y="3895725"/>
            <a:ext cx="0" cy="1514474"/>
          </a:xfrm>
          <a:prstGeom prst="line">
            <a:avLst/>
          </a:prstGeom>
          <a:noFill/>
          <a:ln w="28575">
            <a:solidFill>
              <a:srgbClr val="0099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5" name="AutoShape 50"/>
          <p:cNvSpPr>
            <a:spLocks noChangeArrowheads="1"/>
          </p:cNvSpPr>
          <p:nvPr/>
        </p:nvSpPr>
        <p:spPr bwMode="auto">
          <a:xfrm>
            <a:off x="9591675" y="1981200"/>
            <a:ext cx="762000" cy="914400"/>
          </a:xfrm>
          <a:prstGeom prst="roundRect">
            <a:avLst>
              <a:gd name="adj" fmla="val 16667"/>
            </a:avLst>
          </a:prstGeom>
          <a:noFill/>
          <a:ln w="28575">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200">
                <a:solidFill>
                  <a:srgbClr val="009900"/>
                </a:solidFill>
                <a:latin typeface="Arial Black" panose="020B0A04020102020204" pitchFamily="34" charset="0"/>
              </a:rPr>
              <a:t>CAN</a:t>
            </a:r>
          </a:p>
          <a:p>
            <a:pPr algn="ctr"/>
            <a:r>
              <a:rPr lang="en-US" altLang="en-US" sz="1200">
                <a:solidFill>
                  <a:srgbClr val="009900"/>
                </a:solidFill>
                <a:latin typeface="Arial Black" panose="020B0A04020102020204" pitchFamily="34" charset="0"/>
              </a:rPr>
              <a:t>GOD</a:t>
            </a:r>
          </a:p>
          <a:p>
            <a:pPr algn="ctr"/>
            <a:r>
              <a:rPr lang="en-US" altLang="en-US" sz="1200">
                <a:solidFill>
                  <a:srgbClr val="009900"/>
                </a:solidFill>
                <a:latin typeface="Arial Black" panose="020B0A04020102020204" pitchFamily="34" charset="0"/>
              </a:rPr>
              <a:t>TRUST</a:t>
            </a:r>
          </a:p>
          <a:p>
            <a:pPr algn="ctr"/>
            <a:r>
              <a:rPr lang="en-US" altLang="en-US" sz="1200">
                <a:solidFill>
                  <a:srgbClr val="009900"/>
                </a:solidFill>
                <a:latin typeface="Arial Black" panose="020B0A04020102020204" pitchFamily="34" charset="0"/>
              </a:rPr>
              <a:t>YOU?</a:t>
            </a:r>
            <a:endParaRPr lang="en-US" altLang="en-US" sz="1200">
              <a:solidFill>
                <a:srgbClr val="009900"/>
              </a:solidFill>
              <a:latin typeface="Bodoni Recut Black SSi"/>
            </a:endParaRPr>
          </a:p>
        </p:txBody>
      </p:sp>
      <p:sp>
        <p:nvSpPr>
          <p:cNvPr id="4136" name="Text Box 51"/>
          <p:cNvSpPr txBox="1">
            <a:spLocks noChangeArrowheads="1"/>
          </p:cNvSpPr>
          <p:nvPr/>
        </p:nvSpPr>
        <p:spPr bwMode="auto">
          <a:xfrm>
            <a:off x="10196516" y="1890714"/>
            <a:ext cx="1847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1600"/>
          </a:p>
          <a:p>
            <a:endParaRPr lang="en-US" altLang="en-US" sz="1600"/>
          </a:p>
        </p:txBody>
      </p:sp>
      <p:sp>
        <p:nvSpPr>
          <p:cNvPr id="4138" name="Text Box 53"/>
          <p:cNvSpPr txBox="1">
            <a:spLocks noChangeArrowheads="1"/>
          </p:cNvSpPr>
          <p:nvPr/>
        </p:nvSpPr>
        <p:spPr bwMode="auto">
          <a:xfrm>
            <a:off x="1660526" y="6689726"/>
            <a:ext cx="310694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000"/>
              <a:t>DOUBLE VISION MINISTRIES:  Rev. James Twentier</a:t>
            </a:r>
          </a:p>
        </p:txBody>
      </p:sp>
      <p:sp>
        <p:nvSpPr>
          <p:cNvPr id="4139" name="Line 54"/>
          <p:cNvSpPr>
            <a:spLocks noChangeShapeType="1"/>
          </p:cNvSpPr>
          <p:nvPr/>
        </p:nvSpPr>
        <p:spPr bwMode="auto">
          <a:xfrm flipV="1">
            <a:off x="6781800" y="2838451"/>
            <a:ext cx="0" cy="457200"/>
          </a:xfrm>
          <a:prstGeom prst="line">
            <a:avLst/>
          </a:prstGeom>
          <a:noFill/>
          <a:ln w="28575">
            <a:solidFill>
              <a:srgbClr val="FF0000"/>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Oval 1"/>
          <p:cNvSpPr/>
          <p:nvPr/>
        </p:nvSpPr>
        <p:spPr bwMode="auto">
          <a:xfrm>
            <a:off x="2286002" y="623888"/>
            <a:ext cx="8164511" cy="4557713"/>
          </a:xfrm>
          <a:prstGeom prst="ellipse">
            <a:avLst/>
          </a:prstGeom>
          <a:noFill/>
          <a:ln w="3810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23"/>
            <a:endParaRPr lang="en-US"/>
          </a:p>
        </p:txBody>
      </p:sp>
      <p:sp>
        <p:nvSpPr>
          <p:cNvPr id="54" name="Line 2053"/>
          <p:cNvSpPr>
            <a:spLocks noChangeShapeType="1"/>
          </p:cNvSpPr>
          <p:nvPr/>
        </p:nvSpPr>
        <p:spPr bwMode="auto">
          <a:xfrm>
            <a:off x="7694615" y="741681"/>
            <a:ext cx="306387" cy="60326"/>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5" name="Line 2053"/>
          <p:cNvSpPr>
            <a:spLocks noChangeShapeType="1"/>
          </p:cNvSpPr>
          <p:nvPr/>
        </p:nvSpPr>
        <p:spPr bwMode="auto">
          <a:xfrm flipH="1">
            <a:off x="8534400" y="4724400"/>
            <a:ext cx="304800" cy="9652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6" name="Line 2053"/>
          <p:cNvSpPr>
            <a:spLocks noChangeShapeType="1"/>
          </p:cNvSpPr>
          <p:nvPr/>
        </p:nvSpPr>
        <p:spPr bwMode="auto">
          <a:xfrm flipV="1">
            <a:off x="4116388" y="909638"/>
            <a:ext cx="303212" cy="80962"/>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7" name="Line 2053"/>
          <p:cNvSpPr>
            <a:spLocks noChangeShapeType="1"/>
          </p:cNvSpPr>
          <p:nvPr/>
        </p:nvSpPr>
        <p:spPr bwMode="auto">
          <a:xfrm flipH="1" flipV="1">
            <a:off x="5432107" y="5125721"/>
            <a:ext cx="318452" cy="15241"/>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3" name="AutoShape 46"/>
          <p:cNvSpPr>
            <a:spLocks noChangeArrowheads="1"/>
          </p:cNvSpPr>
          <p:nvPr/>
        </p:nvSpPr>
        <p:spPr bwMode="auto">
          <a:xfrm>
            <a:off x="6303962" y="1928815"/>
            <a:ext cx="1011238" cy="909636"/>
          </a:xfrm>
          <a:prstGeom prst="roundRect">
            <a:avLst>
              <a:gd name="adj" fmla="val 16667"/>
            </a:avLst>
          </a:prstGeom>
          <a:noFill/>
          <a:ln w="28575">
            <a:solidFill>
              <a:srgbClr val="FF0000"/>
            </a:solidFill>
            <a:round/>
            <a:headEnd/>
            <a:tailEnd/>
          </a:ln>
        </p:spPr>
        <p:txBody>
          <a:bodyPr wrap="none" lIns="95088" tIns="47544" rIns="95088" bIns="47544" anchor="ctr"/>
          <a:lstStyle>
            <a:lvl1pPr defTabSz="950913">
              <a:defRPr sz="4000" b="1">
                <a:solidFill>
                  <a:schemeClr val="bg1"/>
                </a:solidFill>
                <a:latin typeface="Rockwell Extra Bold" panose="02060903040505020403" pitchFamily="18" charset="0"/>
                <a:cs typeface="Arial" panose="020B0604020202020204" pitchFamily="34" charset="0"/>
              </a:defRPr>
            </a:lvl1pPr>
            <a:lvl2pPr marL="742950" indent="-285750" defTabSz="950913">
              <a:defRPr sz="4000" b="1">
                <a:solidFill>
                  <a:schemeClr val="bg1"/>
                </a:solidFill>
                <a:latin typeface="Rockwell Extra Bold" panose="02060903040505020403" pitchFamily="18" charset="0"/>
                <a:cs typeface="Arial" panose="020B0604020202020204" pitchFamily="34" charset="0"/>
              </a:defRPr>
            </a:lvl2pPr>
            <a:lvl3pPr marL="1143000" indent="-228600" defTabSz="950913">
              <a:defRPr sz="4000" b="1">
                <a:solidFill>
                  <a:schemeClr val="bg1"/>
                </a:solidFill>
                <a:latin typeface="Rockwell Extra Bold" panose="02060903040505020403" pitchFamily="18" charset="0"/>
                <a:cs typeface="Arial" panose="020B0604020202020204" pitchFamily="34" charset="0"/>
              </a:defRPr>
            </a:lvl3pPr>
            <a:lvl4pPr marL="1600200" indent="-228600" defTabSz="950913">
              <a:defRPr sz="4000" b="1">
                <a:solidFill>
                  <a:schemeClr val="bg1"/>
                </a:solidFill>
                <a:latin typeface="Rockwell Extra Bold" panose="02060903040505020403" pitchFamily="18" charset="0"/>
                <a:cs typeface="Arial" panose="020B0604020202020204" pitchFamily="34" charset="0"/>
              </a:defRPr>
            </a:lvl4pPr>
            <a:lvl5pPr marL="2057400" indent="-228600" defTabSz="950913">
              <a:defRPr sz="4000" b="1">
                <a:solidFill>
                  <a:schemeClr val="bg1"/>
                </a:solidFill>
                <a:latin typeface="Rockwell Extra Bold" panose="02060903040505020403" pitchFamily="18" charset="0"/>
                <a:cs typeface="Arial" panose="020B0604020202020204" pitchFamily="34" charset="0"/>
              </a:defRPr>
            </a:lvl5pPr>
            <a:lvl6pPr marL="25146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6pPr>
            <a:lvl7pPr marL="29718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7pPr>
            <a:lvl8pPr marL="34290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8pPr>
            <a:lvl9pPr marL="38862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9pPr>
          </a:lstStyle>
          <a:p>
            <a:pPr algn="ctr"/>
            <a:endParaRPr lang="en-US" altLang="en-US" sz="400" b="0" dirty="0">
              <a:solidFill>
                <a:srgbClr val="FF0000"/>
              </a:solidFill>
              <a:latin typeface="Arial Black" panose="020B0A04020102020204" pitchFamily="34" charset="0"/>
            </a:endParaRPr>
          </a:p>
          <a:p>
            <a:pPr algn="ctr"/>
            <a:endParaRPr lang="en-US" altLang="en-US" sz="1000" b="0" dirty="0">
              <a:solidFill>
                <a:srgbClr val="FF0000"/>
              </a:solidFill>
              <a:latin typeface="Arial Black" panose="020B0A04020102020204" pitchFamily="34" charset="0"/>
            </a:endParaRPr>
          </a:p>
          <a:p>
            <a:pPr algn="ctr"/>
            <a:r>
              <a:rPr lang="en-US" altLang="en-US" sz="1000" b="0" dirty="0">
                <a:solidFill>
                  <a:srgbClr val="FF0000"/>
                </a:solidFill>
                <a:latin typeface="Arial Black" panose="020B0A04020102020204" pitchFamily="34" charset="0"/>
              </a:rPr>
              <a:t>LOVE AND</a:t>
            </a:r>
          </a:p>
          <a:p>
            <a:pPr algn="ctr"/>
            <a:r>
              <a:rPr lang="en-US" altLang="en-US" sz="1000" b="0" dirty="0">
                <a:solidFill>
                  <a:srgbClr val="FF0000"/>
                </a:solidFill>
                <a:latin typeface="Arial Black" panose="020B0A04020102020204" pitchFamily="34" charset="0"/>
              </a:rPr>
              <a:t>MINISTER</a:t>
            </a:r>
          </a:p>
          <a:p>
            <a:pPr algn="ctr"/>
            <a:r>
              <a:rPr lang="en-US" altLang="en-US" sz="1000" b="0" dirty="0">
                <a:solidFill>
                  <a:srgbClr val="FF0000"/>
                </a:solidFill>
                <a:latin typeface="Arial Black" panose="020B0A04020102020204" pitchFamily="34" charset="0"/>
              </a:rPr>
              <a:t>TO PEOPLE</a:t>
            </a:r>
          </a:p>
          <a:p>
            <a:pPr algn="ctr"/>
            <a:r>
              <a:rPr lang="en-US" altLang="en-US" sz="1000" b="0" dirty="0">
                <a:solidFill>
                  <a:srgbClr val="FF0000"/>
                </a:solidFill>
                <a:latin typeface="Arial Black" panose="020B0A04020102020204" pitchFamily="34" charset="0"/>
              </a:rPr>
              <a:t>IN NEED</a:t>
            </a:r>
          </a:p>
          <a:p>
            <a:pPr algn="ctr"/>
            <a:endParaRPr lang="en-US" altLang="en-US" sz="1000" b="0" dirty="0">
              <a:solidFill>
                <a:srgbClr val="FF0000"/>
              </a:solidFill>
              <a:latin typeface="Arial Black" panose="020B0A04020102020204" pitchFamily="34" charset="0"/>
            </a:endParaRPr>
          </a:p>
        </p:txBody>
      </p:sp>
      <p:sp>
        <p:nvSpPr>
          <p:cNvPr id="59" name="AutoShape 35"/>
          <p:cNvSpPr>
            <a:spLocks noChangeArrowheads="1"/>
          </p:cNvSpPr>
          <p:nvPr/>
        </p:nvSpPr>
        <p:spPr bwMode="auto">
          <a:xfrm>
            <a:off x="7078662" y="3924300"/>
            <a:ext cx="1160464" cy="1036638"/>
          </a:xfrm>
          <a:prstGeom prst="roundRect">
            <a:avLst>
              <a:gd name="adj" fmla="val 26845"/>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lIns="95088" tIns="47544" rIns="95088" bIns="47544" anchor="ctr"/>
          <a:lstStyle>
            <a:lvl1pPr defTabSz="950913">
              <a:defRPr sz="4000" b="1">
                <a:solidFill>
                  <a:schemeClr val="bg1"/>
                </a:solidFill>
                <a:latin typeface="Rockwell Extra Bold" panose="02060903040505020403" pitchFamily="18" charset="0"/>
                <a:cs typeface="Arial" panose="020B0604020202020204" pitchFamily="34" charset="0"/>
              </a:defRPr>
            </a:lvl1pPr>
            <a:lvl2pPr marL="742950" indent="-285750" defTabSz="950913">
              <a:defRPr sz="4000" b="1">
                <a:solidFill>
                  <a:schemeClr val="bg1"/>
                </a:solidFill>
                <a:latin typeface="Rockwell Extra Bold" panose="02060903040505020403" pitchFamily="18" charset="0"/>
                <a:cs typeface="Arial" panose="020B0604020202020204" pitchFamily="34" charset="0"/>
              </a:defRPr>
            </a:lvl2pPr>
            <a:lvl3pPr marL="1143000" indent="-228600" defTabSz="950913">
              <a:defRPr sz="4000" b="1">
                <a:solidFill>
                  <a:schemeClr val="bg1"/>
                </a:solidFill>
                <a:latin typeface="Rockwell Extra Bold" panose="02060903040505020403" pitchFamily="18" charset="0"/>
                <a:cs typeface="Arial" panose="020B0604020202020204" pitchFamily="34" charset="0"/>
              </a:defRPr>
            </a:lvl3pPr>
            <a:lvl4pPr marL="1600200" indent="-228600" defTabSz="950913">
              <a:defRPr sz="4000" b="1">
                <a:solidFill>
                  <a:schemeClr val="bg1"/>
                </a:solidFill>
                <a:latin typeface="Rockwell Extra Bold" panose="02060903040505020403" pitchFamily="18" charset="0"/>
                <a:cs typeface="Arial" panose="020B0604020202020204" pitchFamily="34" charset="0"/>
              </a:defRPr>
            </a:lvl4pPr>
            <a:lvl5pPr marL="2057400" indent="-228600" defTabSz="950913">
              <a:defRPr sz="4000" b="1">
                <a:solidFill>
                  <a:schemeClr val="bg1"/>
                </a:solidFill>
                <a:latin typeface="Rockwell Extra Bold" panose="02060903040505020403" pitchFamily="18" charset="0"/>
                <a:cs typeface="Arial" panose="020B0604020202020204" pitchFamily="34" charset="0"/>
              </a:defRPr>
            </a:lvl5pPr>
            <a:lvl6pPr marL="25146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6pPr>
            <a:lvl7pPr marL="29718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7pPr>
            <a:lvl8pPr marL="34290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8pPr>
            <a:lvl9pPr marL="3886200" indent="-228600" defTabSz="950913" eaLnBrk="0" fontAlgn="base" hangingPunct="0">
              <a:spcBef>
                <a:spcPct val="0"/>
              </a:spcBef>
              <a:spcAft>
                <a:spcPct val="0"/>
              </a:spcAft>
              <a:defRPr sz="4000" b="1">
                <a:solidFill>
                  <a:schemeClr val="bg1"/>
                </a:solidFill>
                <a:latin typeface="Rockwell Extra Bold" panose="02060903040505020403" pitchFamily="18" charset="0"/>
                <a:cs typeface="Arial" panose="020B0604020202020204" pitchFamily="34" charset="0"/>
              </a:defRPr>
            </a:lvl9pPr>
          </a:lstStyle>
          <a:p>
            <a:r>
              <a:rPr lang="en-US" altLang="en-US" sz="1400" b="0" dirty="0">
                <a:solidFill>
                  <a:srgbClr val="FF0000"/>
                </a:solidFill>
                <a:latin typeface="Arial Black" panose="020B0A04020102020204" pitchFamily="34" charset="0"/>
              </a:rPr>
              <a:t>   </a:t>
            </a:r>
            <a:r>
              <a:rPr lang="en-US" altLang="en-US" sz="1100" b="0" u="sng" dirty="0">
                <a:solidFill>
                  <a:srgbClr val="FF0000"/>
                </a:solidFill>
                <a:latin typeface="Arial Black" panose="020B0A04020102020204" pitchFamily="34" charset="0"/>
              </a:rPr>
              <a:t>OBEY</a:t>
            </a:r>
          </a:p>
          <a:p>
            <a:r>
              <a:rPr lang="en-US" altLang="en-US" sz="1000" b="0" dirty="0">
                <a:solidFill>
                  <a:srgbClr val="FF0000"/>
                </a:solidFill>
                <a:latin typeface="Arial Black" panose="020B0A04020102020204" pitchFamily="34" charset="0"/>
              </a:rPr>
              <a:t>- DO HIS WILL</a:t>
            </a:r>
          </a:p>
          <a:p>
            <a:r>
              <a:rPr lang="en-US" altLang="en-US" sz="1000" b="0" dirty="0">
                <a:solidFill>
                  <a:srgbClr val="FF0000"/>
                </a:solidFill>
                <a:latin typeface="Arial Black" panose="020B0A04020102020204" pitchFamily="34" charset="0"/>
              </a:rPr>
              <a:t>- SACRIFICE</a:t>
            </a:r>
          </a:p>
          <a:p>
            <a:r>
              <a:rPr lang="en-US" altLang="en-US" sz="1000" b="0" dirty="0">
                <a:solidFill>
                  <a:srgbClr val="FF0000"/>
                </a:solidFill>
                <a:latin typeface="Arial Black" panose="020B0A04020102020204" pitchFamily="34" charset="0"/>
              </a:rPr>
              <a:t>- SERVICE</a:t>
            </a:r>
          </a:p>
          <a:p>
            <a:r>
              <a:rPr lang="en-US" altLang="en-US" sz="1000" b="0" dirty="0">
                <a:solidFill>
                  <a:srgbClr val="FF0000"/>
                </a:solidFill>
                <a:latin typeface="Arial Black" panose="020B0A04020102020204" pitchFamily="34" charset="0"/>
              </a:rPr>
              <a:t>- WORSHIP</a:t>
            </a:r>
          </a:p>
        </p:txBody>
      </p:sp>
      <p:sp>
        <p:nvSpPr>
          <p:cNvPr id="60" name="Line 35"/>
          <p:cNvSpPr>
            <a:spLocks noChangeShapeType="1"/>
          </p:cNvSpPr>
          <p:nvPr/>
        </p:nvSpPr>
        <p:spPr bwMode="auto">
          <a:xfrm flipV="1">
            <a:off x="7620000" y="1391794"/>
            <a:ext cx="0" cy="2494407"/>
          </a:xfrm>
          <a:prstGeom prst="line">
            <a:avLst/>
          </a:prstGeom>
          <a:noFill/>
          <a:ln w="28575">
            <a:solidFill>
              <a:srgbClr val="FF0000"/>
            </a:solidFill>
            <a:round/>
            <a:headEnd type="none" w="med"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TextBox 60"/>
          <p:cNvSpPr txBox="1"/>
          <p:nvPr/>
        </p:nvSpPr>
        <p:spPr>
          <a:xfrm>
            <a:off x="4506316" y="962025"/>
            <a:ext cx="3266087" cy="400110"/>
          </a:xfrm>
          <a:prstGeom prst="rect">
            <a:avLst/>
          </a:prstGeom>
          <a:noFill/>
        </p:spPr>
        <p:txBody>
          <a:bodyPr wrap="none" rtlCol="0">
            <a:spAutoFit/>
          </a:bodyPr>
          <a:lstStyle/>
          <a:p>
            <a:r>
              <a:rPr lang="en-US" sz="2000" dirty="0">
                <a:latin typeface="Arial Black" panose="020B0A04020102020204" pitchFamily="34" charset="0"/>
              </a:rPr>
              <a:t>Relationship with God</a:t>
            </a:r>
          </a:p>
        </p:txBody>
      </p:sp>
    </p:spTree>
    <p:extLst>
      <p:ext uri="{BB962C8B-B14F-4D97-AF65-F5344CB8AC3E}">
        <p14:creationId xmlns:p14="http://schemas.microsoft.com/office/powerpoint/2010/main" val="285631305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projctor.wav"/>
          </p:stSnd>
        </p:sndAc>
      </p:transition>
    </mc:Choice>
    <mc:Fallback xmlns="">
      <p:transition spd="slow">
        <p:checker/>
        <p:sndAc>
          <p:stSnd>
            <p:snd r:embed="rId4" name="projctor.wav"/>
          </p:stSnd>
        </p:sndAc>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rgbClr val="FF0000"/>
        </a:solidFill>
        <a:ln w="38100"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sz="1400" b="1" i="0" u="none" strike="noStrike" cap="none" normalizeH="0" baseline="0" dirty="0" smtClean="0">
            <a:ln>
              <a:noFill/>
            </a:ln>
            <a:effectLst/>
            <a:latin typeface="+mj-lt"/>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1"/>
            </a:solidFill>
            <a:effectLst/>
            <a:latin typeface="Rockwell Extra Bold" panose="02060903040505020403"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1"/>
            </a:solidFill>
            <a:effectLst/>
            <a:latin typeface="Rockwell Extra Bold" panose="02060903040505020403"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1"/>
            </a:solidFill>
            <a:effectLst/>
            <a:latin typeface="Rockwell Extra Bold" panose="02060903040505020403"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10964</TotalTime>
  <Words>4860</Words>
  <Application>Microsoft Office PowerPoint</Application>
  <PresentationFormat>Widescreen</PresentationFormat>
  <Paragraphs>1539</Paragraphs>
  <Slides>37</Slides>
  <Notes>36</Notes>
  <HiddenSlides>0</HiddenSlides>
  <MMClips>0</MMClips>
  <ScaleCrop>false</ScaleCrop>
  <HeadingPairs>
    <vt:vector size="6" baseType="variant">
      <vt:variant>
        <vt:lpstr>Fonts Used</vt:lpstr>
      </vt:variant>
      <vt:variant>
        <vt:i4>19</vt:i4>
      </vt:variant>
      <vt:variant>
        <vt:lpstr>Theme</vt:lpstr>
      </vt:variant>
      <vt:variant>
        <vt:i4>3</vt:i4>
      </vt:variant>
      <vt:variant>
        <vt:lpstr>Slide Titles</vt:lpstr>
      </vt:variant>
      <vt:variant>
        <vt:i4>37</vt:i4>
      </vt:variant>
    </vt:vector>
  </HeadingPairs>
  <TitlesOfParts>
    <vt:vector size="59" baseType="lpstr">
      <vt:lpstr>Algerian</vt:lpstr>
      <vt:lpstr>Arial</vt:lpstr>
      <vt:lpstr>Arial Black</vt:lpstr>
      <vt:lpstr>Baskerville Old Face</vt:lpstr>
      <vt:lpstr>Bodoni Recut Black SSi</vt:lpstr>
      <vt:lpstr>Bodoni Recut Condensed SSi</vt:lpstr>
      <vt:lpstr>Book Antiqua</vt:lpstr>
      <vt:lpstr>Calibri</vt:lpstr>
      <vt:lpstr>Calibri Light</vt:lpstr>
      <vt:lpstr>Elephant</vt:lpstr>
      <vt:lpstr>Impact</vt:lpstr>
      <vt:lpstr>Lucida Calligraphy</vt:lpstr>
      <vt:lpstr>Modern No. 20</vt:lpstr>
      <vt:lpstr>Rockwell Extra Bold</vt:lpstr>
      <vt:lpstr>Saltino</vt:lpstr>
      <vt:lpstr>Times</vt:lpstr>
      <vt:lpstr>Times New Roman</vt:lpstr>
      <vt:lpstr>Vinque</vt:lpstr>
      <vt:lpstr>Wingdings</vt:lpstr>
      <vt:lpstr>Office Theme</vt:lpstr>
      <vt:lpstr>Blank Presentation</vt:lpstr>
      <vt:lpstr>1_Blank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Twentier</dc:creator>
  <cp:lastModifiedBy>James Twentier</cp:lastModifiedBy>
  <cp:revision>24</cp:revision>
  <dcterms:created xsi:type="dcterms:W3CDTF">2020-07-13T16:04:03Z</dcterms:created>
  <dcterms:modified xsi:type="dcterms:W3CDTF">2020-08-12T15:28:03Z</dcterms:modified>
</cp:coreProperties>
</file>